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83" r:id="rId1"/>
    <p:sldMasterId id="2147483684" r:id="rId2"/>
    <p:sldMasterId id="2147483685" r:id="rId3"/>
  </p:sldMasterIdLst>
  <p:notesMasterIdLst>
    <p:notesMasterId r:id="rId23"/>
  </p:notesMasterIdLst>
  <p:sldIdLst>
    <p:sldId id="256" r:id="rId4"/>
    <p:sldId id="257" r:id="rId5"/>
    <p:sldId id="258" r:id="rId6"/>
    <p:sldId id="259" r:id="rId7"/>
    <p:sldId id="274"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906000" cy="6858000" type="A4"/>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17"/>
    <p:restoredTop sz="94682"/>
  </p:normalViewPr>
  <p:slideViewPr>
    <p:cSldViewPr snapToGrid="0" snapToObjects="1">
      <p:cViewPr>
        <p:scale>
          <a:sx n="106" d="100"/>
          <a:sy n="106" d="100"/>
        </p:scale>
        <p:origin x="92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519F16-22D1-49DA-AB9E-372C49E118A7}" type="doc">
      <dgm:prSet loTypeId="urn:microsoft.com/office/officeart/2005/8/layout/orgChart1" loCatId="hierarchy" qsTypeId="urn:microsoft.com/office/officeart/2005/8/quickstyle/simple2" qsCatId="simple" csTypeId="urn:microsoft.com/office/officeart/2005/8/colors/accent6_4" csCatId="accent6" phldr="1"/>
      <dgm:spPr/>
      <dgm:t>
        <a:bodyPr/>
        <a:lstStyle/>
        <a:p>
          <a:endParaRPr lang="en-US"/>
        </a:p>
      </dgm:t>
    </dgm:pt>
    <dgm:pt modelId="{C1E45458-6B04-4EFB-9286-E3DA44DC1D30}">
      <dgm:prSet phldrT="[Text]"/>
      <dgm:spPr/>
      <dgm:t>
        <a:bodyPr/>
        <a:lstStyle/>
        <a:p>
          <a:r>
            <a:rPr lang="en-US" dirty="0" smtClean="0"/>
            <a:t>University Chapters</a:t>
          </a:r>
          <a:endParaRPr lang="en-US" dirty="0"/>
        </a:p>
      </dgm:t>
    </dgm:pt>
    <dgm:pt modelId="{908E32E1-37F9-4158-9E13-F1E445C50F37}" type="parTrans" cxnId="{C4C76CF9-4835-4108-A871-1C8ED898CA44}">
      <dgm:prSet/>
      <dgm:spPr/>
      <dgm:t>
        <a:bodyPr/>
        <a:lstStyle/>
        <a:p>
          <a:endParaRPr lang="en-US"/>
        </a:p>
      </dgm:t>
    </dgm:pt>
    <dgm:pt modelId="{43809437-02DA-44AF-9948-ABB3F9554008}" type="sibTrans" cxnId="{C4C76CF9-4835-4108-A871-1C8ED898CA44}">
      <dgm:prSet/>
      <dgm:spPr/>
      <dgm:t>
        <a:bodyPr/>
        <a:lstStyle/>
        <a:p>
          <a:endParaRPr lang="en-US"/>
        </a:p>
      </dgm:t>
    </dgm:pt>
    <dgm:pt modelId="{ACDAE24E-B9C9-4752-9046-244FF3DAA45D}">
      <dgm:prSet phldrT="[Text]"/>
      <dgm:spPr/>
      <dgm:t>
        <a:bodyPr/>
        <a:lstStyle/>
        <a:p>
          <a:r>
            <a:rPr lang="en-US" dirty="0" smtClean="0"/>
            <a:t>President and Central Management</a:t>
          </a:r>
          <a:endParaRPr lang="en-US" dirty="0"/>
        </a:p>
      </dgm:t>
    </dgm:pt>
    <dgm:pt modelId="{5A67D0E3-F9C1-486F-96E2-DDA320C21344}" type="parTrans" cxnId="{912B0B70-FB59-474C-ABB0-C18646C56089}">
      <dgm:prSet/>
      <dgm:spPr/>
      <dgm:t>
        <a:bodyPr/>
        <a:lstStyle/>
        <a:p>
          <a:endParaRPr lang="en-US"/>
        </a:p>
      </dgm:t>
    </dgm:pt>
    <dgm:pt modelId="{2C38B473-9465-4F92-8C92-3B67235AAB28}" type="sibTrans" cxnId="{912B0B70-FB59-474C-ABB0-C18646C56089}">
      <dgm:prSet/>
      <dgm:spPr/>
      <dgm:t>
        <a:bodyPr/>
        <a:lstStyle/>
        <a:p>
          <a:endParaRPr lang="en-US"/>
        </a:p>
      </dgm:t>
    </dgm:pt>
    <dgm:pt modelId="{FA477E03-6B7C-D740-8C31-99C6069DBFEC}">
      <dgm:prSet phldrT="[Text]"/>
      <dgm:spPr/>
      <dgm:t>
        <a:bodyPr/>
        <a:lstStyle/>
        <a:p>
          <a:r>
            <a:rPr lang="en-US" dirty="0" smtClean="0"/>
            <a:t>Chair and</a:t>
          </a:r>
          <a:r>
            <a:rPr lang="en-US" baseline="0" dirty="0" smtClean="0"/>
            <a:t> </a:t>
          </a:r>
          <a:r>
            <a:rPr lang="en-US" dirty="0" smtClean="0"/>
            <a:t>Board of Trustees</a:t>
          </a:r>
          <a:endParaRPr lang="en-US" dirty="0"/>
        </a:p>
      </dgm:t>
    </dgm:pt>
    <dgm:pt modelId="{64063324-CAD5-0941-BBCD-849328FE1FD5}" type="parTrans" cxnId="{6CE1A474-D527-2241-9CBE-D60444F43900}">
      <dgm:prSet/>
      <dgm:spPr/>
      <dgm:t>
        <a:bodyPr/>
        <a:lstStyle/>
        <a:p>
          <a:endParaRPr lang="en-US"/>
        </a:p>
      </dgm:t>
    </dgm:pt>
    <dgm:pt modelId="{E132C001-703D-FE46-B626-F364F85C1F30}" type="sibTrans" cxnId="{6CE1A474-D527-2241-9CBE-D60444F43900}">
      <dgm:prSet/>
      <dgm:spPr/>
      <dgm:t>
        <a:bodyPr/>
        <a:lstStyle/>
        <a:p>
          <a:endParaRPr lang="en-US"/>
        </a:p>
      </dgm:t>
    </dgm:pt>
    <dgm:pt modelId="{7E08611B-9FF2-3746-B04B-6DD7B9FE96FB}">
      <dgm:prSet/>
      <dgm:spPr/>
      <dgm:t>
        <a:bodyPr/>
        <a:lstStyle/>
        <a:p>
          <a:r>
            <a:rPr lang="en-US" dirty="0" smtClean="0"/>
            <a:t>Senior Advisors</a:t>
          </a:r>
          <a:endParaRPr lang="en-US" dirty="0"/>
        </a:p>
      </dgm:t>
    </dgm:pt>
    <dgm:pt modelId="{BB5A8854-B3D0-DA40-936B-30421876CFE8}" type="parTrans" cxnId="{47436D69-49E4-314C-A966-FC983BF296AE}">
      <dgm:prSet/>
      <dgm:spPr/>
      <dgm:t>
        <a:bodyPr/>
        <a:lstStyle/>
        <a:p>
          <a:endParaRPr lang="en-US"/>
        </a:p>
      </dgm:t>
    </dgm:pt>
    <dgm:pt modelId="{FA808954-A5D3-FC4B-BA8E-276F29ADAFCF}" type="sibTrans" cxnId="{47436D69-49E4-314C-A966-FC983BF296AE}">
      <dgm:prSet/>
      <dgm:spPr/>
      <dgm:t>
        <a:bodyPr/>
        <a:lstStyle/>
        <a:p>
          <a:endParaRPr lang="en-US"/>
        </a:p>
      </dgm:t>
    </dgm:pt>
    <dgm:pt modelId="{366ACB4E-0680-7A48-AA92-5104B532822B}">
      <dgm:prSet phldrT="[Text]"/>
      <dgm:spPr/>
      <dgm:t>
        <a:bodyPr/>
        <a:lstStyle/>
        <a:p>
          <a:r>
            <a:rPr lang="en-US" dirty="0" smtClean="0"/>
            <a:t>City Committees</a:t>
          </a:r>
          <a:endParaRPr lang="en-US" dirty="0"/>
        </a:p>
      </dgm:t>
    </dgm:pt>
    <dgm:pt modelId="{ADB2832C-AA8E-FE4D-B1C1-E55D9F5E0907}" type="parTrans" cxnId="{5087E65A-F39D-A84A-8F6E-AAD799FF0FFB}">
      <dgm:prSet/>
      <dgm:spPr/>
      <dgm:t>
        <a:bodyPr/>
        <a:lstStyle/>
        <a:p>
          <a:endParaRPr lang="en-US"/>
        </a:p>
      </dgm:t>
    </dgm:pt>
    <dgm:pt modelId="{8017AB05-F5BA-454B-AF21-4C461F036B94}" type="sibTrans" cxnId="{5087E65A-F39D-A84A-8F6E-AAD799FF0FFB}">
      <dgm:prSet/>
      <dgm:spPr/>
      <dgm:t>
        <a:bodyPr/>
        <a:lstStyle/>
        <a:p>
          <a:endParaRPr lang="en-US"/>
        </a:p>
      </dgm:t>
    </dgm:pt>
    <dgm:pt modelId="{B3937B31-96E0-9C4E-AA5A-9083CF54FC8C}">
      <dgm:prSet/>
      <dgm:spPr/>
      <dgm:t>
        <a:bodyPr/>
        <a:lstStyle/>
        <a:p>
          <a:r>
            <a:rPr lang="en-US" dirty="0" smtClean="0"/>
            <a:t>Members</a:t>
          </a:r>
          <a:endParaRPr lang="en-US" dirty="0"/>
        </a:p>
      </dgm:t>
    </dgm:pt>
    <dgm:pt modelId="{3D77A624-DF19-8A4E-A30B-9B0970FCBAF8}" type="parTrans" cxnId="{125B0E8C-9BC8-1546-A4EB-B5EC4B91AEAC}">
      <dgm:prSet/>
      <dgm:spPr/>
      <dgm:t>
        <a:bodyPr/>
        <a:lstStyle/>
        <a:p>
          <a:endParaRPr lang="en-US"/>
        </a:p>
      </dgm:t>
    </dgm:pt>
    <dgm:pt modelId="{6FA569CA-6DF9-5743-8FD5-56350F5A36F5}" type="sibTrans" cxnId="{125B0E8C-9BC8-1546-A4EB-B5EC4B91AEAC}">
      <dgm:prSet/>
      <dgm:spPr/>
      <dgm:t>
        <a:bodyPr/>
        <a:lstStyle/>
        <a:p>
          <a:endParaRPr lang="en-US"/>
        </a:p>
      </dgm:t>
    </dgm:pt>
    <dgm:pt modelId="{E38CBA56-6C80-2F4A-8F8D-DF98E7B9CB4D}">
      <dgm:prSet phldrT="[Text]"/>
      <dgm:spPr/>
      <dgm:t>
        <a:bodyPr/>
        <a:lstStyle/>
        <a:p>
          <a:r>
            <a:rPr lang="en-US" dirty="0" smtClean="0"/>
            <a:t>Alumni</a:t>
          </a:r>
          <a:endParaRPr lang="en-US" dirty="0"/>
        </a:p>
      </dgm:t>
    </dgm:pt>
    <dgm:pt modelId="{6B57124C-F7E9-714E-8858-2ADA4A2CEE12}" type="parTrans" cxnId="{2A2BA642-0243-8D46-ACAE-9D67CCADCAA9}">
      <dgm:prSet/>
      <dgm:spPr/>
      <dgm:t>
        <a:bodyPr/>
        <a:lstStyle/>
        <a:p>
          <a:endParaRPr lang="en-US"/>
        </a:p>
      </dgm:t>
    </dgm:pt>
    <dgm:pt modelId="{3B48BBA0-71C3-4D4F-9129-2921633BB1EB}" type="sibTrans" cxnId="{2A2BA642-0243-8D46-ACAE-9D67CCADCAA9}">
      <dgm:prSet/>
      <dgm:spPr/>
      <dgm:t>
        <a:bodyPr/>
        <a:lstStyle/>
        <a:p>
          <a:endParaRPr lang="en-US"/>
        </a:p>
      </dgm:t>
    </dgm:pt>
    <dgm:pt modelId="{B28F7CB9-1BA0-46EA-A761-31A071D18F48}" type="pres">
      <dgm:prSet presAssocID="{34519F16-22D1-49DA-AB9E-372C49E118A7}" presName="hierChild1" presStyleCnt="0">
        <dgm:presLayoutVars>
          <dgm:orgChart val="1"/>
          <dgm:chPref val="1"/>
          <dgm:dir/>
          <dgm:animOne val="branch"/>
          <dgm:animLvl val="lvl"/>
          <dgm:resizeHandles/>
        </dgm:presLayoutVars>
      </dgm:prSet>
      <dgm:spPr/>
      <dgm:t>
        <a:bodyPr/>
        <a:lstStyle/>
        <a:p>
          <a:endParaRPr lang="en-US"/>
        </a:p>
      </dgm:t>
    </dgm:pt>
    <dgm:pt modelId="{A35A11ED-D327-8545-8C44-5E4C6C622192}" type="pres">
      <dgm:prSet presAssocID="{FA477E03-6B7C-D740-8C31-99C6069DBFEC}" presName="hierRoot1" presStyleCnt="0">
        <dgm:presLayoutVars>
          <dgm:hierBranch val="init"/>
        </dgm:presLayoutVars>
      </dgm:prSet>
      <dgm:spPr/>
      <dgm:t>
        <a:bodyPr/>
        <a:lstStyle/>
        <a:p>
          <a:endParaRPr lang="en-US"/>
        </a:p>
      </dgm:t>
    </dgm:pt>
    <dgm:pt modelId="{F59D6A3B-76C6-B34E-B283-FA2978622ED4}" type="pres">
      <dgm:prSet presAssocID="{FA477E03-6B7C-D740-8C31-99C6069DBFEC}" presName="rootComposite1" presStyleCnt="0"/>
      <dgm:spPr/>
      <dgm:t>
        <a:bodyPr/>
        <a:lstStyle/>
        <a:p>
          <a:endParaRPr lang="en-US"/>
        </a:p>
      </dgm:t>
    </dgm:pt>
    <dgm:pt modelId="{64AC9B2A-576C-EA46-AAC9-1664757E4585}" type="pres">
      <dgm:prSet presAssocID="{FA477E03-6B7C-D740-8C31-99C6069DBFEC}" presName="rootText1" presStyleLbl="node0" presStyleIdx="0" presStyleCnt="2" custLinFactNeighborX="-792">
        <dgm:presLayoutVars>
          <dgm:chPref val="3"/>
        </dgm:presLayoutVars>
      </dgm:prSet>
      <dgm:spPr/>
      <dgm:t>
        <a:bodyPr/>
        <a:lstStyle/>
        <a:p>
          <a:endParaRPr lang="en-US"/>
        </a:p>
      </dgm:t>
    </dgm:pt>
    <dgm:pt modelId="{929841B8-021F-E34F-A100-A8485537F076}" type="pres">
      <dgm:prSet presAssocID="{FA477E03-6B7C-D740-8C31-99C6069DBFEC}" presName="rootConnector1" presStyleLbl="node1" presStyleIdx="0" presStyleCnt="0"/>
      <dgm:spPr/>
      <dgm:t>
        <a:bodyPr/>
        <a:lstStyle/>
        <a:p>
          <a:endParaRPr lang="en-US"/>
        </a:p>
      </dgm:t>
    </dgm:pt>
    <dgm:pt modelId="{89AA82D4-DE96-3343-9B66-F2BE628B63A1}" type="pres">
      <dgm:prSet presAssocID="{FA477E03-6B7C-D740-8C31-99C6069DBFEC}" presName="hierChild2" presStyleCnt="0"/>
      <dgm:spPr/>
      <dgm:t>
        <a:bodyPr/>
        <a:lstStyle/>
        <a:p>
          <a:endParaRPr lang="en-US"/>
        </a:p>
      </dgm:t>
    </dgm:pt>
    <dgm:pt modelId="{3E72F2E9-7C29-4A8B-B569-92FE409FF5D7}" type="pres">
      <dgm:prSet presAssocID="{5A67D0E3-F9C1-486F-96E2-DDA320C21344}" presName="Name37" presStyleLbl="parChTrans1D2" presStyleIdx="0" presStyleCnt="1"/>
      <dgm:spPr/>
      <dgm:t>
        <a:bodyPr/>
        <a:lstStyle/>
        <a:p>
          <a:endParaRPr lang="en-US"/>
        </a:p>
      </dgm:t>
    </dgm:pt>
    <dgm:pt modelId="{4E116BAF-211A-45CC-BF73-10CF224637E6}" type="pres">
      <dgm:prSet presAssocID="{ACDAE24E-B9C9-4752-9046-244FF3DAA45D}" presName="hierRoot2" presStyleCnt="0">
        <dgm:presLayoutVars>
          <dgm:hierBranch/>
        </dgm:presLayoutVars>
      </dgm:prSet>
      <dgm:spPr/>
      <dgm:t>
        <a:bodyPr/>
        <a:lstStyle/>
        <a:p>
          <a:endParaRPr lang="en-US"/>
        </a:p>
      </dgm:t>
    </dgm:pt>
    <dgm:pt modelId="{8A5F2F65-BE17-4DEA-ACC5-3A4515F975B4}" type="pres">
      <dgm:prSet presAssocID="{ACDAE24E-B9C9-4752-9046-244FF3DAA45D}" presName="rootComposite" presStyleCnt="0"/>
      <dgm:spPr/>
      <dgm:t>
        <a:bodyPr/>
        <a:lstStyle/>
        <a:p>
          <a:endParaRPr lang="en-US"/>
        </a:p>
      </dgm:t>
    </dgm:pt>
    <dgm:pt modelId="{3E4423E5-F01B-42AB-94B4-89879E2AA5E9}" type="pres">
      <dgm:prSet presAssocID="{ACDAE24E-B9C9-4752-9046-244FF3DAA45D}" presName="rootText" presStyleLbl="node2" presStyleIdx="0" presStyleCnt="1" custScaleX="103121" custLinFactNeighborX="-635" custLinFactNeighborY="-8909">
        <dgm:presLayoutVars>
          <dgm:chPref val="3"/>
        </dgm:presLayoutVars>
      </dgm:prSet>
      <dgm:spPr>
        <a:prstGeom prst="roundRect">
          <a:avLst/>
        </a:prstGeom>
      </dgm:spPr>
      <dgm:t>
        <a:bodyPr/>
        <a:lstStyle/>
        <a:p>
          <a:endParaRPr lang="en-US"/>
        </a:p>
      </dgm:t>
    </dgm:pt>
    <dgm:pt modelId="{E75D4FEB-161B-44EB-BF85-80D8C506459A}" type="pres">
      <dgm:prSet presAssocID="{ACDAE24E-B9C9-4752-9046-244FF3DAA45D}" presName="rootConnector" presStyleLbl="node2" presStyleIdx="0" presStyleCnt="1"/>
      <dgm:spPr/>
      <dgm:t>
        <a:bodyPr/>
        <a:lstStyle/>
        <a:p>
          <a:endParaRPr lang="en-US"/>
        </a:p>
      </dgm:t>
    </dgm:pt>
    <dgm:pt modelId="{A7A13199-E92D-4422-A2A0-05D75A0894E5}" type="pres">
      <dgm:prSet presAssocID="{ACDAE24E-B9C9-4752-9046-244FF3DAA45D}" presName="hierChild4" presStyleCnt="0"/>
      <dgm:spPr/>
      <dgm:t>
        <a:bodyPr/>
        <a:lstStyle/>
        <a:p>
          <a:endParaRPr lang="en-US"/>
        </a:p>
      </dgm:t>
    </dgm:pt>
    <dgm:pt modelId="{F8C43F8E-EEA4-40EB-955B-C95BE17BF186}" type="pres">
      <dgm:prSet presAssocID="{908E32E1-37F9-4158-9E13-F1E445C50F37}" presName="Name35" presStyleLbl="parChTrans1D3" presStyleIdx="0" presStyleCnt="2"/>
      <dgm:spPr/>
      <dgm:t>
        <a:bodyPr/>
        <a:lstStyle/>
        <a:p>
          <a:endParaRPr lang="en-US"/>
        </a:p>
      </dgm:t>
    </dgm:pt>
    <dgm:pt modelId="{3C1D675A-88DE-4EFA-A1D8-81187B3FA894}" type="pres">
      <dgm:prSet presAssocID="{C1E45458-6B04-4EFB-9286-E3DA44DC1D30}" presName="hierRoot2" presStyleCnt="0">
        <dgm:presLayoutVars>
          <dgm:hierBranch/>
        </dgm:presLayoutVars>
      </dgm:prSet>
      <dgm:spPr/>
      <dgm:t>
        <a:bodyPr/>
        <a:lstStyle/>
        <a:p>
          <a:endParaRPr lang="en-US"/>
        </a:p>
      </dgm:t>
    </dgm:pt>
    <dgm:pt modelId="{F3FEC910-AC4C-4DCC-984F-1227D8E03202}" type="pres">
      <dgm:prSet presAssocID="{C1E45458-6B04-4EFB-9286-E3DA44DC1D30}" presName="rootComposite" presStyleCnt="0"/>
      <dgm:spPr/>
      <dgm:t>
        <a:bodyPr/>
        <a:lstStyle/>
        <a:p>
          <a:endParaRPr lang="en-US"/>
        </a:p>
      </dgm:t>
    </dgm:pt>
    <dgm:pt modelId="{6D009294-613D-4DAB-A18C-AF68574138D9}" type="pres">
      <dgm:prSet presAssocID="{C1E45458-6B04-4EFB-9286-E3DA44DC1D30}" presName="rootText" presStyleLbl="node3" presStyleIdx="0" presStyleCnt="2" custScaleX="100008" custLinFactNeighborX="-849" custLinFactNeighborY="-12157">
        <dgm:presLayoutVars>
          <dgm:chPref val="3"/>
        </dgm:presLayoutVars>
      </dgm:prSet>
      <dgm:spPr>
        <a:prstGeom prst="roundRect">
          <a:avLst/>
        </a:prstGeom>
      </dgm:spPr>
      <dgm:t>
        <a:bodyPr/>
        <a:lstStyle/>
        <a:p>
          <a:endParaRPr lang="en-US"/>
        </a:p>
      </dgm:t>
    </dgm:pt>
    <dgm:pt modelId="{E579F9FD-F376-461E-9D85-0FB813A6C4AA}" type="pres">
      <dgm:prSet presAssocID="{C1E45458-6B04-4EFB-9286-E3DA44DC1D30}" presName="rootConnector" presStyleLbl="node3" presStyleIdx="0" presStyleCnt="2"/>
      <dgm:spPr/>
      <dgm:t>
        <a:bodyPr/>
        <a:lstStyle/>
        <a:p>
          <a:endParaRPr lang="en-US"/>
        </a:p>
      </dgm:t>
    </dgm:pt>
    <dgm:pt modelId="{F81AEABD-59D4-477B-9851-305F462FED82}" type="pres">
      <dgm:prSet presAssocID="{C1E45458-6B04-4EFB-9286-E3DA44DC1D30}" presName="hierChild4" presStyleCnt="0"/>
      <dgm:spPr/>
      <dgm:t>
        <a:bodyPr/>
        <a:lstStyle/>
        <a:p>
          <a:endParaRPr lang="en-US"/>
        </a:p>
      </dgm:t>
    </dgm:pt>
    <dgm:pt modelId="{29472E67-B43D-9346-86C4-7BA655066C9D}" type="pres">
      <dgm:prSet presAssocID="{3D77A624-DF19-8A4E-A30B-9B0970FCBAF8}" presName="Name35" presStyleLbl="parChTrans1D4" presStyleIdx="0" presStyleCnt="2"/>
      <dgm:spPr/>
      <dgm:t>
        <a:bodyPr/>
        <a:lstStyle/>
        <a:p>
          <a:endParaRPr lang="en-US"/>
        </a:p>
      </dgm:t>
    </dgm:pt>
    <dgm:pt modelId="{D0CC6ABA-FBE2-E543-9D1C-27BB9574D797}" type="pres">
      <dgm:prSet presAssocID="{B3937B31-96E0-9C4E-AA5A-9083CF54FC8C}" presName="hierRoot2" presStyleCnt="0">
        <dgm:presLayoutVars>
          <dgm:hierBranch val="init"/>
        </dgm:presLayoutVars>
      </dgm:prSet>
      <dgm:spPr/>
    </dgm:pt>
    <dgm:pt modelId="{70A91922-F45F-5E4B-B975-730F6995DC28}" type="pres">
      <dgm:prSet presAssocID="{B3937B31-96E0-9C4E-AA5A-9083CF54FC8C}" presName="rootComposite" presStyleCnt="0"/>
      <dgm:spPr/>
    </dgm:pt>
    <dgm:pt modelId="{8F007534-1902-AD43-8C0E-9AAE9959F98F}" type="pres">
      <dgm:prSet presAssocID="{B3937B31-96E0-9C4E-AA5A-9083CF54FC8C}" presName="rootText" presStyleLbl="node4" presStyleIdx="0" presStyleCnt="2" custLinFactNeighborX="-845" custLinFactNeighborY="-19047">
        <dgm:presLayoutVars>
          <dgm:chPref val="3"/>
        </dgm:presLayoutVars>
      </dgm:prSet>
      <dgm:spPr/>
      <dgm:t>
        <a:bodyPr/>
        <a:lstStyle/>
        <a:p>
          <a:endParaRPr lang="en-US"/>
        </a:p>
      </dgm:t>
    </dgm:pt>
    <dgm:pt modelId="{F747A933-88EB-7243-9BA5-59FBB6322BF2}" type="pres">
      <dgm:prSet presAssocID="{B3937B31-96E0-9C4E-AA5A-9083CF54FC8C}" presName="rootConnector" presStyleLbl="node4" presStyleIdx="0" presStyleCnt="2"/>
      <dgm:spPr/>
      <dgm:t>
        <a:bodyPr/>
        <a:lstStyle/>
        <a:p>
          <a:endParaRPr lang="en-US"/>
        </a:p>
      </dgm:t>
    </dgm:pt>
    <dgm:pt modelId="{FB476C24-DD62-8341-A362-E4F51E27F288}" type="pres">
      <dgm:prSet presAssocID="{B3937B31-96E0-9C4E-AA5A-9083CF54FC8C}" presName="hierChild4" presStyleCnt="0"/>
      <dgm:spPr/>
    </dgm:pt>
    <dgm:pt modelId="{C44BF580-A3E1-2F41-98CD-B4DD55F71154}" type="pres">
      <dgm:prSet presAssocID="{B3937B31-96E0-9C4E-AA5A-9083CF54FC8C}" presName="hierChild5" presStyleCnt="0"/>
      <dgm:spPr/>
    </dgm:pt>
    <dgm:pt modelId="{2EF1C2E5-26C1-49E9-8A94-52CDFE4F1366}" type="pres">
      <dgm:prSet presAssocID="{C1E45458-6B04-4EFB-9286-E3DA44DC1D30}" presName="hierChild5" presStyleCnt="0"/>
      <dgm:spPr/>
      <dgm:t>
        <a:bodyPr/>
        <a:lstStyle/>
        <a:p>
          <a:endParaRPr lang="en-US"/>
        </a:p>
      </dgm:t>
    </dgm:pt>
    <dgm:pt modelId="{5C592BD1-8CAB-634B-9BCD-C0654B451D99}" type="pres">
      <dgm:prSet presAssocID="{ADB2832C-AA8E-FE4D-B1C1-E55D9F5E0907}" presName="Name35" presStyleLbl="parChTrans1D3" presStyleIdx="1" presStyleCnt="2"/>
      <dgm:spPr/>
      <dgm:t>
        <a:bodyPr/>
        <a:lstStyle/>
        <a:p>
          <a:endParaRPr lang="en-US"/>
        </a:p>
      </dgm:t>
    </dgm:pt>
    <dgm:pt modelId="{A9534047-2158-3F47-A3D9-C6202FFC2C04}" type="pres">
      <dgm:prSet presAssocID="{366ACB4E-0680-7A48-AA92-5104B532822B}" presName="hierRoot2" presStyleCnt="0">
        <dgm:presLayoutVars>
          <dgm:hierBranch val="init"/>
        </dgm:presLayoutVars>
      </dgm:prSet>
      <dgm:spPr/>
    </dgm:pt>
    <dgm:pt modelId="{28E20936-608D-5C4C-910F-A8CB6100DF35}" type="pres">
      <dgm:prSet presAssocID="{366ACB4E-0680-7A48-AA92-5104B532822B}" presName="rootComposite" presStyleCnt="0"/>
      <dgm:spPr/>
    </dgm:pt>
    <dgm:pt modelId="{21FCB199-E87A-A344-BF6C-B6ECEFC51C53}" type="pres">
      <dgm:prSet presAssocID="{366ACB4E-0680-7A48-AA92-5104B532822B}" presName="rootText" presStyleLbl="node3" presStyleIdx="1" presStyleCnt="2">
        <dgm:presLayoutVars>
          <dgm:chPref val="3"/>
        </dgm:presLayoutVars>
      </dgm:prSet>
      <dgm:spPr/>
      <dgm:t>
        <a:bodyPr/>
        <a:lstStyle/>
        <a:p>
          <a:endParaRPr lang="en-US"/>
        </a:p>
      </dgm:t>
    </dgm:pt>
    <dgm:pt modelId="{10AAFB51-F689-5149-83F9-66E19335FC70}" type="pres">
      <dgm:prSet presAssocID="{366ACB4E-0680-7A48-AA92-5104B532822B}" presName="rootConnector" presStyleLbl="node3" presStyleIdx="1" presStyleCnt="2"/>
      <dgm:spPr/>
      <dgm:t>
        <a:bodyPr/>
        <a:lstStyle/>
        <a:p>
          <a:endParaRPr lang="en-US"/>
        </a:p>
      </dgm:t>
    </dgm:pt>
    <dgm:pt modelId="{E1605E90-3004-374A-AE3E-432F1DE42E21}" type="pres">
      <dgm:prSet presAssocID="{366ACB4E-0680-7A48-AA92-5104B532822B}" presName="hierChild4" presStyleCnt="0"/>
      <dgm:spPr/>
    </dgm:pt>
    <dgm:pt modelId="{E0F93C2B-45E9-0D46-8E4F-5BE307A6831C}" type="pres">
      <dgm:prSet presAssocID="{6B57124C-F7E9-714E-8858-2ADA4A2CEE12}" presName="Name37" presStyleLbl="parChTrans1D4" presStyleIdx="1" presStyleCnt="2"/>
      <dgm:spPr/>
      <dgm:t>
        <a:bodyPr/>
        <a:lstStyle/>
        <a:p>
          <a:endParaRPr lang="en-US"/>
        </a:p>
      </dgm:t>
    </dgm:pt>
    <dgm:pt modelId="{3F768CA4-E694-A940-91B4-D60203950BB4}" type="pres">
      <dgm:prSet presAssocID="{E38CBA56-6C80-2F4A-8F8D-DF98E7B9CB4D}" presName="hierRoot2" presStyleCnt="0">
        <dgm:presLayoutVars>
          <dgm:hierBranch val="init"/>
        </dgm:presLayoutVars>
      </dgm:prSet>
      <dgm:spPr/>
    </dgm:pt>
    <dgm:pt modelId="{3F07BC77-745E-2142-B910-C9672BA4C8B3}" type="pres">
      <dgm:prSet presAssocID="{E38CBA56-6C80-2F4A-8F8D-DF98E7B9CB4D}" presName="rootComposite" presStyleCnt="0"/>
      <dgm:spPr/>
    </dgm:pt>
    <dgm:pt modelId="{36D87787-0814-2349-BBEC-B50822885EDE}" type="pres">
      <dgm:prSet presAssocID="{E38CBA56-6C80-2F4A-8F8D-DF98E7B9CB4D}" presName="rootText" presStyleLbl="node4" presStyleIdx="1" presStyleCnt="2">
        <dgm:presLayoutVars>
          <dgm:chPref val="3"/>
        </dgm:presLayoutVars>
      </dgm:prSet>
      <dgm:spPr/>
      <dgm:t>
        <a:bodyPr/>
        <a:lstStyle/>
        <a:p>
          <a:endParaRPr lang="en-US"/>
        </a:p>
      </dgm:t>
    </dgm:pt>
    <dgm:pt modelId="{FD986257-769B-6E47-AC46-6159FCA6B538}" type="pres">
      <dgm:prSet presAssocID="{E38CBA56-6C80-2F4A-8F8D-DF98E7B9CB4D}" presName="rootConnector" presStyleLbl="node4" presStyleIdx="1" presStyleCnt="2"/>
      <dgm:spPr/>
      <dgm:t>
        <a:bodyPr/>
        <a:lstStyle/>
        <a:p>
          <a:endParaRPr lang="en-US"/>
        </a:p>
      </dgm:t>
    </dgm:pt>
    <dgm:pt modelId="{209FBBCD-4ADC-2A4F-8ABE-DFA20F4A4368}" type="pres">
      <dgm:prSet presAssocID="{E38CBA56-6C80-2F4A-8F8D-DF98E7B9CB4D}" presName="hierChild4" presStyleCnt="0"/>
      <dgm:spPr/>
    </dgm:pt>
    <dgm:pt modelId="{EB8D7B2C-0FB1-8044-A90F-ED1CF1CBB655}" type="pres">
      <dgm:prSet presAssocID="{E38CBA56-6C80-2F4A-8F8D-DF98E7B9CB4D}" presName="hierChild5" presStyleCnt="0"/>
      <dgm:spPr/>
    </dgm:pt>
    <dgm:pt modelId="{D6483128-4271-1941-BBC3-778ECBFE6FEE}" type="pres">
      <dgm:prSet presAssocID="{366ACB4E-0680-7A48-AA92-5104B532822B}" presName="hierChild5" presStyleCnt="0"/>
      <dgm:spPr/>
    </dgm:pt>
    <dgm:pt modelId="{2C37281B-F47C-4EFD-88C4-1C97A4ACB29F}" type="pres">
      <dgm:prSet presAssocID="{ACDAE24E-B9C9-4752-9046-244FF3DAA45D}" presName="hierChild5" presStyleCnt="0"/>
      <dgm:spPr/>
      <dgm:t>
        <a:bodyPr/>
        <a:lstStyle/>
        <a:p>
          <a:endParaRPr lang="en-US"/>
        </a:p>
      </dgm:t>
    </dgm:pt>
    <dgm:pt modelId="{4A38D58B-7D35-8147-B759-4F3AF24AE57A}" type="pres">
      <dgm:prSet presAssocID="{FA477E03-6B7C-D740-8C31-99C6069DBFEC}" presName="hierChild3" presStyleCnt="0"/>
      <dgm:spPr/>
      <dgm:t>
        <a:bodyPr/>
        <a:lstStyle/>
        <a:p>
          <a:endParaRPr lang="en-US"/>
        </a:p>
      </dgm:t>
    </dgm:pt>
    <dgm:pt modelId="{10B6D897-EB1C-3F4B-8D5C-76C1DA6E56AB}" type="pres">
      <dgm:prSet presAssocID="{7E08611B-9FF2-3746-B04B-6DD7B9FE96FB}" presName="hierRoot1" presStyleCnt="0">
        <dgm:presLayoutVars>
          <dgm:hierBranch val="init"/>
        </dgm:presLayoutVars>
      </dgm:prSet>
      <dgm:spPr/>
      <dgm:t>
        <a:bodyPr/>
        <a:lstStyle/>
        <a:p>
          <a:endParaRPr lang="en-US"/>
        </a:p>
      </dgm:t>
    </dgm:pt>
    <dgm:pt modelId="{34E23236-E37C-BA47-A72E-423E6743CDDA}" type="pres">
      <dgm:prSet presAssocID="{7E08611B-9FF2-3746-B04B-6DD7B9FE96FB}" presName="rootComposite1" presStyleCnt="0"/>
      <dgm:spPr/>
      <dgm:t>
        <a:bodyPr/>
        <a:lstStyle/>
        <a:p>
          <a:endParaRPr lang="en-US"/>
        </a:p>
      </dgm:t>
    </dgm:pt>
    <dgm:pt modelId="{B770D369-D3B4-B24E-9DCD-C60900C51AE2}" type="pres">
      <dgm:prSet presAssocID="{7E08611B-9FF2-3746-B04B-6DD7B9FE96FB}" presName="rootText1" presStyleLbl="node0" presStyleIdx="1" presStyleCnt="2" custLinFactNeighborX="-11641" custLinFactNeighborY="0">
        <dgm:presLayoutVars>
          <dgm:chPref val="3"/>
        </dgm:presLayoutVars>
      </dgm:prSet>
      <dgm:spPr/>
      <dgm:t>
        <a:bodyPr/>
        <a:lstStyle/>
        <a:p>
          <a:endParaRPr lang="en-US"/>
        </a:p>
      </dgm:t>
    </dgm:pt>
    <dgm:pt modelId="{AF36BC25-D86F-AF4D-A646-03ED35D29A4D}" type="pres">
      <dgm:prSet presAssocID="{7E08611B-9FF2-3746-B04B-6DD7B9FE96FB}" presName="rootConnector1" presStyleLbl="node1" presStyleIdx="0" presStyleCnt="0"/>
      <dgm:spPr/>
      <dgm:t>
        <a:bodyPr/>
        <a:lstStyle/>
        <a:p>
          <a:endParaRPr lang="en-US"/>
        </a:p>
      </dgm:t>
    </dgm:pt>
    <dgm:pt modelId="{42AE4D81-7C0A-2848-8C0B-4E2C7B2F10BC}" type="pres">
      <dgm:prSet presAssocID="{7E08611B-9FF2-3746-B04B-6DD7B9FE96FB}" presName="hierChild2" presStyleCnt="0"/>
      <dgm:spPr/>
      <dgm:t>
        <a:bodyPr/>
        <a:lstStyle/>
        <a:p>
          <a:endParaRPr lang="en-US"/>
        </a:p>
      </dgm:t>
    </dgm:pt>
    <dgm:pt modelId="{A00E41E5-9903-DB4E-AFB3-BEB26BD2BB53}" type="pres">
      <dgm:prSet presAssocID="{7E08611B-9FF2-3746-B04B-6DD7B9FE96FB}" presName="hierChild3" presStyleCnt="0"/>
      <dgm:spPr/>
      <dgm:t>
        <a:bodyPr/>
        <a:lstStyle/>
        <a:p>
          <a:endParaRPr lang="en-US"/>
        </a:p>
      </dgm:t>
    </dgm:pt>
  </dgm:ptLst>
  <dgm:cxnLst>
    <dgm:cxn modelId="{718E7CEF-8608-C341-B64B-E772B1DC83A9}" type="presOf" srcId="{7E08611B-9FF2-3746-B04B-6DD7B9FE96FB}" destId="{B770D369-D3B4-B24E-9DCD-C60900C51AE2}" srcOrd="0" destOrd="0" presId="urn:microsoft.com/office/officeart/2005/8/layout/orgChart1"/>
    <dgm:cxn modelId="{47436D69-49E4-314C-A966-FC983BF296AE}" srcId="{34519F16-22D1-49DA-AB9E-372C49E118A7}" destId="{7E08611B-9FF2-3746-B04B-6DD7B9FE96FB}" srcOrd="1" destOrd="0" parTransId="{BB5A8854-B3D0-DA40-936B-30421876CFE8}" sibTransId="{FA808954-A5D3-FC4B-BA8E-276F29ADAFCF}"/>
    <dgm:cxn modelId="{C8768FC0-7831-9E4C-AA03-2A932D343FB4}" type="presOf" srcId="{C1E45458-6B04-4EFB-9286-E3DA44DC1D30}" destId="{6D009294-613D-4DAB-A18C-AF68574138D9}" srcOrd="0" destOrd="0" presId="urn:microsoft.com/office/officeart/2005/8/layout/orgChart1"/>
    <dgm:cxn modelId="{5087E65A-F39D-A84A-8F6E-AAD799FF0FFB}" srcId="{ACDAE24E-B9C9-4752-9046-244FF3DAA45D}" destId="{366ACB4E-0680-7A48-AA92-5104B532822B}" srcOrd="1" destOrd="0" parTransId="{ADB2832C-AA8E-FE4D-B1C1-E55D9F5E0907}" sibTransId="{8017AB05-F5BA-454B-AF21-4C461F036B94}"/>
    <dgm:cxn modelId="{55DD63DC-54BC-7445-946C-BD6CB42C65A8}" type="presOf" srcId="{E38CBA56-6C80-2F4A-8F8D-DF98E7B9CB4D}" destId="{36D87787-0814-2349-BBEC-B50822885EDE}" srcOrd="0" destOrd="0" presId="urn:microsoft.com/office/officeart/2005/8/layout/orgChart1"/>
    <dgm:cxn modelId="{28AC5B4D-8A2D-574B-A29C-929101992F59}" type="presOf" srcId="{C1E45458-6B04-4EFB-9286-E3DA44DC1D30}" destId="{E579F9FD-F376-461E-9D85-0FB813A6C4AA}" srcOrd="1" destOrd="0" presId="urn:microsoft.com/office/officeart/2005/8/layout/orgChart1"/>
    <dgm:cxn modelId="{93CA8196-8105-5248-9729-144D2980FDAA}" type="presOf" srcId="{B3937B31-96E0-9C4E-AA5A-9083CF54FC8C}" destId="{F747A933-88EB-7243-9BA5-59FBB6322BF2}" srcOrd="1" destOrd="0" presId="urn:microsoft.com/office/officeart/2005/8/layout/orgChart1"/>
    <dgm:cxn modelId="{C2FE7839-2ED3-3C4E-BB80-7FA9550C594F}" type="presOf" srcId="{5A67D0E3-F9C1-486F-96E2-DDA320C21344}" destId="{3E72F2E9-7C29-4A8B-B569-92FE409FF5D7}" srcOrd="0" destOrd="0" presId="urn:microsoft.com/office/officeart/2005/8/layout/orgChart1"/>
    <dgm:cxn modelId="{939FDB6D-0CB4-B44B-981F-6A44845316D6}" type="presOf" srcId="{FA477E03-6B7C-D740-8C31-99C6069DBFEC}" destId="{64AC9B2A-576C-EA46-AAC9-1664757E4585}" srcOrd="0" destOrd="0" presId="urn:microsoft.com/office/officeart/2005/8/layout/orgChart1"/>
    <dgm:cxn modelId="{40112B3C-5991-C24F-9BAF-B8096F5D2E24}" type="presOf" srcId="{3D77A624-DF19-8A4E-A30B-9B0970FCBAF8}" destId="{29472E67-B43D-9346-86C4-7BA655066C9D}" srcOrd="0" destOrd="0" presId="urn:microsoft.com/office/officeart/2005/8/layout/orgChart1"/>
    <dgm:cxn modelId="{912B0B70-FB59-474C-ABB0-C18646C56089}" srcId="{FA477E03-6B7C-D740-8C31-99C6069DBFEC}" destId="{ACDAE24E-B9C9-4752-9046-244FF3DAA45D}" srcOrd="0" destOrd="0" parTransId="{5A67D0E3-F9C1-486F-96E2-DDA320C21344}" sibTransId="{2C38B473-9465-4F92-8C92-3B67235AAB28}"/>
    <dgm:cxn modelId="{085FBC2D-9AD7-EB4A-8D41-B2B542004ECD}" type="presOf" srcId="{7E08611B-9FF2-3746-B04B-6DD7B9FE96FB}" destId="{AF36BC25-D86F-AF4D-A646-03ED35D29A4D}" srcOrd="1" destOrd="0" presId="urn:microsoft.com/office/officeart/2005/8/layout/orgChart1"/>
    <dgm:cxn modelId="{65670C19-B884-E146-9CF1-4D721A5C613E}" type="presOf" srcId="{366ACB4E-0680-7A48-AA92-5104B532822B}" destId="{10AAFB51-F689-5149-83F9-66E19335FC70}" srcOrd="1" destOrd="0" presId="urn:microsoft.com/office/officeart/2005/8/layout/orgChart1"/>
    <dgm:cxn modelId="{694FB404-F092-4B49-B2EF-84708B9DC501}" type="presOf" srcId="{ACDAE24E-B9C9-4752-9046-244FF3DAA45D}" destId="{3E4423E5-F01B-42AB-94B4-89879E2AA5E9}" srcOrd="0" destOrd="0" presId="urn:microsoft.com/office/officeart/2005/8/layout/orgChart1"/>
    <dgm:cxn modelId="{2A2BA642-0243-8D46-ACAE-9D67CCADCAA9}" srcId="{366ACB4E-0680-7A48-AA92-5104B532822B}" destId="{E38CBA56-6C80-2F4A-8F8D-DF98E7B9CB4D}" srcOrd="0" destOrd="0" parTransId="{6B57124C-F7E9-714E-8858-2ADA4A2CEE12}" sibTransId="{3B48BBA0-71C3-4D4F-9129-2921633BB1EB}"/>
    <dgm:cxn modelId="{125B0E8C-9BC8-1546-A4EB-B5EC4B91AEAC}" srcId="{C1E45458-6B04-4EFB-9286-E3DA44DC1D30}" destId="{B3937B31-96E0-9C4E-AA5A-9083CF54FC8C}" srcOrd="0" destOrd="0" parTransId="{3D77A624-DF19-8A4E-A30B-9B0970FCBAF8}" sibTransId="{6FA569CA-6DF9-5743-8FD5-56350F5A36F5}"/>
    <dgm:cxn modelId="{1823CF9E-1620-814D-8574-E8230C7879C2}" type="presOf" srcId="{ADB2832C-AA8E-FE4D-B1C1-E55D9F5E0907}" destId="{5C592BD1-8CAB-634B-9BCD-C0654B451D99}" srcOrd="0" destOrd="0" presId="urn:microsoft.com/office/officeart/2005/8/layout/orgChart1"/>
    <dgm:cxn modelId="{D8C3D6EF-43A8-9F4F-BA32-9CCE00425221}" type="presOf" srcId="{908E32E1-37F9-4158-9E13-F1E445C50F37}" destId="{F8C43F8E-EEA4-40EB-955B-C95BE17BF186}" srcOrd="0" destOrd="0" presId="urn:microsoft.com/office/officeart/2005/8/layout/orgChart1"/>
    <dgm:cxn modelId="{B0EF2E5E-7CD9-344C-9233-09C43BEBAF16}" type="presOf" srcId="{34519F16-22D1-49DA-AB9E-372C49E118A7}" destId="{B28F7CB9-1BA0-46EA-A761-31A071D18F48}" srcOrd="0" destOrd="0" presId="urn:microsoft.com/office/officeart/2005/8/layout/orgChart1"/>
    <dgm:cxn modelId="{C4C76CF9-4835-4108-A871-1C8ED898CA44}" srcId="{ACDAE24E-B9C9-4752-9046-244FF3DAA45D}" destId="{C1E45458-6B04-4EFB-9286-E3DA44DC1D30}" srcOrd="0" destOrd="0" parTransId="{908E32E1-37F9-4158-9E13-F1E445C50F37}" sibTransId="{43809437-02DA-44AF-9948-ABB3F9554008}"/>
    <dgm:cxn modelId="{22289CD3-97DD-904C-BE7F-F02191E9CAA3}" type="presOf" srcId="{366ACB4E-0680-7A48-AA92-5104B532822B}" destId="{21FCB199-E87A-A344-BF6C-B6ECEFC51C53}" srcOrd="0" destOrd="0" presId="urn:microsoft.com/office/officeart/2005/8/layout/orgChart1"/>
    <dgm:cxn modelId="{47B987D6-8579-2445-BAC4-51ED101EC379}" type="presOf" srcId="{FA477E03-6B7C-D740-8C31-99C6069DBFEC}" destId="{929841B8-021F-E34F-A100-A8485537F076}" srcOrd="1" destOrd="0" presId="urn:microsoft.com/office/officeart/2005/8/layout/orgChart1"/>
    <dgm:cxn modelId="{BE608B7D-7817-1D4B-95E8-6E2FC2B49048}" type="presOf" srcId="{ACDAE24E-B9C9-4752-9046-244FF3DAA45D}" destId="{E75D4FEB-161B-44EB-BF85-80D8C506459A}" srcOrd="1" destOrd="0" presId="urn:microsoft.com/office/officeart/2005/8/layout/orgChart1"/>
    <dgm:cxn modelId="{71181979-D666-E64E-AFCE-42937220B1E4}" type="presOf" srcId="{6B57124C-F7E9-714E-8858-2ADA4A2CEE12}" destId="{E0F93C2B-45E9-0D46-8E4F-5BE307A6831C}" srcOrd="0" destOrd="0" presId="urn:microsoft.com/office/officeart/2005/8/layout/orgChart1"/>
    <dgm:cxn modelId="{6CE1A474-D527-2241-9CBE-D60444F43900}" srcId="{34519F16-22D1-49DA-AB9E-372C49E118A7}" destId="{FA477E03-6B7C-D740-8C31-99C6069DBFEC}" srcOrd="0" destOrd="0" parTransId="{64063324-CAD5-0941-BBCD-849328FE1FD5}" sibTransId="{E132C001-703D-FE46-B626-F364F85C1F30}"/>
    <dgm:cxn modelId="{25F26490-EB05-8B4C-B95C-001537FD2304}" type="presOf" srcId="{B3937B31-96E0-9C4E-AA5A-9083CF54FC8C}" destId="{8F007534-1902-AD43-8C0E-9AAE9959F98F}" srcOrd="0" destOrd="0" presId="urn:microsoft.com/office/officeart/2005/8/layout/orgChart1"/>
    <dgm:cxn modelId="{95230826-63BE-B14F-ABFD-833BF2D77513}" type="presOf" srcId="{E38CBA56-6C80-2F4A-8F8D-DF98E7B9CB4D}" destId="{FD986257-769B-6E47-AC46-6159FCA6B538}" srcOrd="1" destOrd="0" presId="urn:microsoft.com/office/officeart/2005/8/layout/orgChart1"/>
    <dgm:cxn modelId="{5A6B3995-04ED-3244-AF99-607EF0DF6E3B}" type="presParOf" srcId="{B28F7CB9-1BA0-46EA-A761-31A071D18F48}" destId="{A35A11ED-D327-8545-8C44-5E4C6C622192}" srcOrd="0" destOrd="0" presId="urn:microsoft.com/office/officeart/2005/8/layout/orgChart1"/>
    <dgm:cxn modelId="{0B71715D-92B6-D244-8975-5F2719828CD7}" type="presParOf" srcId="{A35A11ED-D327-8545-8C44-5E4C6C622192}" destId="{F59D6A3B-76C6-B34E-B283-FA2978622ED4}" srcOrd="0" destOrd="0" presId="urn:microsoft.com/office/officeart/2005/8/layout/orgChart1"/>
    <dgm:cxn modelId="{7916BADF-5511-DA42-B966-0F22C0419991}" type="presParOf" srcId="{F59D6A3B-76C6-B34E-B283-FA2978622ED4}" destId="{64AC9B2A-576C-EA46-AAC9-1664757E4585}" srcOrd="0" destOrd="0" presId="urn:microsoft.com/office/officeart/2005/8/layout/orgChart1"/>
    <dgm:cxn modelId="{003EF530-3BFE-0E47-9536-FC3AE56BEC03}" type="presParOf" srcId="{F59D6A3B-76C6-B34E-B283-FA2978622ED4}" destId="{929841B8-021F-E34F-A100-A8485537F076}" srcOrd="1" destOrd="0" presId="urn:microsoft.com/office/officeart/2005/8/layout/orgChart1"/>
    <dgm:cxn modelId="{0AE7A3AA-D395-B243-813B-B14158502EA5}" type="presParOf" srcId="{A35A11ED-D327-8545-8C44-5E4C6C622192}" destId="{89AA82D4-DE96-3343-9B66-F2BE628B63A1}" srcOrd="1" destOrd="0" presId="urn:microsoft.com/office/officeart/2005/8/layout/orgChart1"/>
    <dgm:cxn modelId="{750C16C4-7DF4-B141-835C-593DEA2C72A6}" type="presParOf" srcId="{89AA82D4-DE96-3343-9B66-F2BE628B63A1}" destId="{3E72F2E9-7C29-4A8B-B569-92FE409FF5D7}" srcOrd="0" destOrd="0" presId="urn:microsoft.com/office/officeart/2005/8/layout/orgChart1"/>
    <dgm:cxn modelId="{D131C34A-E496-C74C-8AE2-4686A68F36D8}" type="presParOf" srcId="{89AA82D4-DE96-3343-9B66-F2BE628B63A1}" destId="{4E116BAF-211A-45CC-BF73-10CF224637E6}" srcOrd="1" destOrd="0" presId="urn:microsoft.com/office/officeart/2005/8/layout/orgChart1"/>
    <dgm:cxn modelId="{5A4B9645-9ECF-CD4D-A9D0-DD4B8AD008B3}" type="presParOf" srcId="{4E116BAF-211A-45CC-BF73-10CF224637E6}" destId="{8A5F2F65-BE17-4DEA-ACC5-3A4515F975B4}" srcOrd="0" destOrd="0" presId="urn:microsoft.com/office/officeart/2005/8/layout/orgChart1"/>
    <dgm:cxn modelId="{3E23E2BA-64CE-4340-BCCA-C94BB2B30E27}" type="presParOf" srcId="{8A5F2F65-BE17-4DEA-ACC5-3A4515F975B4}" destId="{3E4423E5-F01B-42AB-94B4-89879E2AA5E9}" srcOrd="0" destOrd="0" presId="urn:microsoft.com/office/officeart/2005/8/layout/orgChart1"/>
    <dgm:cxn modelId="{403E0EC7-6194-0249-8D37-22218057ED2A}" type="presParOf" srcId="{8A5F2F65-BE17-4DEA-ACC5-3A4515F975B4}" destId="{E75D4FEB-161B-44EB-BF85-80D8C506459A}" srcOrd="1" destOrd="0" presId="urn:microsoft.com/office/officeart/2005/8/layout/orgChart1"/>
    <dgm:cxn modelId="{7F496157-4716-8A4D-BAAB-5F8D9576B9A7}" type="presParOf" srcId="{4E116BAF-211A-45CC-BF73-10CF224637E6}" destId="{A7A13199-E92D-4422-A2A0-05D75A0894E5}" srcOrd="1" destOrd="0" presId="urn:microsoft.com/office/officeart/2005/8/layout/orgChart1"/>
    <dgm:cxn modelId="{507A80FC-C136-4B49-B480-33BC7185D69C}" type="presParOf" srcId="{A7A13199-E92D-4422-A2A0-05D75A0894E5}" destId="{F8C43F8E-EEA4-40EB-955B-C95BE17BF186}" srcOrd="0" destOrd="0" presId="urn:microsoft.com/office/officeart/2005/8/layout/orgChart1"/>
    <dgm:cxn modelId="{38C0FDD6-C044-C84D-96C6-17348D4C9CF4}" type="presParOf" srcId="{A7A13199-E92D-4422-A2A0-05D75A0894E5}" destId="{3C1D675A-88DE-4EFA-A1D8-81187B3FA894}" srcOrd="1" destOrd="0" presId="urn:microsoft.com/office/officeart/2005/8/layout/orgChart1"/>
    <dgm:cxn modelId="{A3842148-DC28-3346-BC54-8F5601633CAB}" type="presParOf" srcId="{3C1D675A-88DE-4EFA-A1D8-81187B3FA894}" destId="{F3FEC910-AC4C-4DCC-984F-1227D8E03202}" srcOrd="0" destOrd="0" presId="urn:microsoft.com/office/officeart/2005/8/layout/orgChart1"/>
    <dgm:cxn modelId="{AC73E9D0-5E80-F448-A3F7-BB54F8F3B9A4}" type="presParOf" srcId="{F3FEC910-AC4C-4DCC-984F-1227D8E03202}" destId="{6D009294-613D-4DAB-A18C-AF68574138D9}" srcOrd="0" destOrd="0" presId="urn:microsoft.com/office/officeart/2005/8/layout/orgChart1"/>
    <dgm:cxn modelId="{FF429547-ECEC-0F4C-A29F-35B9A89AA97D}" type="presParOf" srcId="{F3FEC910-AC4C-4DCC-984F-1227D8E03202}" destId="{E579F9FD-F376-461E-9D85-0FB813A6C4AA}" srcOrd="1" destOrd="0" presId="urn:microsoft.com/office/officeart/2005/8/layout/orgChart1"/>
    <dgm:cxn modelId="{884E2E42-F39E-C74F-90E8-3798BB5D64EF}" type="presParOf" srcId="{3C1D675A-88DE-4EFA-A1D8-81187B3FA894}" destId="{F81AEABD-59D4-477B-9851-305F462FED82}" srcOrd="1" destOrd="0" presId="urn:microsoft.com/office/officeart/2005/8/layout/orgChart1"/>
    <dgm:cxn modelId="{09043E96-269C-9443-9FA0-20D938E76321}" type="presParOf" srcId="{F81AEABD-59D4-477B-9851-305F462FED82}" destId="{29472E67-B43D-9346-86C4-7BA655066C9D}" srcOrd="0" destOrd="0" presId="urn:microsoft.com/office/officeart/2005/8/layout/orgChart1"/>
    <dgm:cxn modelId="{4A5B1A73-F4B2-6E46-A921-E9725CB31F3F}" type="presParOf" srcId="{F81AEABD-59D4-477B-9851-305F462FED82}" destId="{D0CC6ABA-FBE2-E543-9D1C-27BB9574D797}" srcOrd="1" destOrd="0" presId="urn:microsoft.com/office/officeart/2005/8/layout/orgChart1"/>
    <dgm:cxn modelId="{925032BA-59C4-4B42-A729-927AD00BFB03}" type="presParOf" srcId="{D0CC6ABA-FBE2-E543-9D1C-27BB9574D797}" destId="{70A91922-F45F-5E4B-B975-730F6995DC28}" srcOrd="0" destOrd="0" presId="urn:microsoft.com/office/officeart/2005/8/layout/orgChart1"/>
    <dgm:cxn modelId="{15781910-6D4D-B345-9FD3-AB1583F98134}" type="presParOf" srcId="{70A91922-F45F-5E4B-B975-730F6995DC28}" destId="{8F007534-1902-AD43-8C0E-9AAE9959F98F}" srcOrd="0" destOrd="0" presId="urn:microsoft.com/office/officeart/2005/8/layout/orgChart1"/>
    <dgm:cxn modelId="{B0870E6B-E291-094A-825D-08B4EFA49F53}" type="presParOf" srcId="{70A91922-F45F-5E4B-B975-730F6995DC28}" destId="{F747A933-88EB-7243-9BA5-59FBB6322BF2}" srcOrd="1" destOrd="0" presId="urn:microsoft.com/office/officeart/2005/8/layout/orgChart1"/>
    <dgm:cxn modelId="{025EAAE7-2CE2-1A45-8588-FE0A4D3A2CB2}" type="presParOf" srcId="{D0CC6ABA-FBE2-E543-9D1C-27BB9574D797}" destId="{FB476C24-DD62-8341-A362-E4F51E27F288}" srcOrd="1" destOrd="0" presId="urn:microsoft.com/office/officeart/2005/8/layout/orgChart1"/>
    <dgm:cxn modelId="{30B77241-DA70-D343-8048-7AA310E653EF}" type="presParOf" srcId="{D0CC6ABA-FBE2-E543-9D1C-27BB9574D797}" destId="{C44BF580-A3E1-2F41-98CD-B4DD55F71154}" srcOrd="2" destOrd="0" presId="urn:microsoft.com/office/officeart/2005/8/layout/orgChart1"/>
    <dgm:cxn modelId="{E9FADED5-EB54-FE4E-8C6A-5626775DFA50}" type="presParOf" srcId="{3C1D675A-88DE-4EFA-A1D8-81187B3FA894}" destId="{2EF1C2E5-26C1-49E9-8A94-52CDFE4F1366}" srcOrd="2" destOrd="0" presId="urn:microsoft.com/office/officeart/2005/8/layout/orgChart1"/>
    <dgm:cxn modelId="{0DA8998C-E195-3748-89D2-21F06C77448C}" type="presParOf" srcId="{A7A13199-E92D-4422-A2A0-05D75A0894E5}" destId="{5C592BD1-8CAB-634B-9BCD-C0654B451D99}" srcOrd="2" destOrd="0" presId="urn:microsoft.com/office/officeart/2005/8/layout/orgChart1"/>
    <dgm:cxn modelId="{6F2D0157-529E-534F-96C1-CB04879A78B7}" type="presParOf" srcId="{A7A13199-E92D-4422-A2A0-05D75A0894E5}" destId="{A9534047-2158-3F47-A3D9-C6202FFC2C04}" srcOrd="3" destOrd="0" presId="urn:microsoft.com/office/officeart/2005/8/layout/orgChart1"/>
    <dgm:cxn modelId="{5C9E21B2-8D90-DE4B-BF60-9E1D655B7763}" type="presParOf" srcId="{A9534047-2158-3F47-A3D9-C6202FFC2C04}" destId="{28E20936-608D-5C4C-910F-A8CB6100DF35}" srcOrd="0" destOrd="0" presId="urn:microsoft.com/office/officeart/2005/8/layout/orgChart1"/>
    <dgm:cxn modelId="{9833EE71-8ED1-6447-88D2-A633E0CA0CE9}" type="presParOf" srcId="{28E20936-608D-5C4C-910F-A8CB6100DF35}" destId="{21FCB199-E87A-A344-BF6C-B6ECEFC51C53}" srcOrd="0" destOrd="0" presId="urn:microsoft.com/office/officeart/2005/8/layout/orgChart1"/>
    <dgm:cxn modelId="{D420D7AF-E1FC-384D-840F-8EFA67997AFE}" type="presParOf" srcId="{28E20936-608D-5C4C-910F-A8CB6100DF35}" destId="{10AAFB51-F689-5149-83F9-66E19335FC70}" srcOrd="1" destOrd="0" presId="urn:microsoft.com/office/officeart/2005/8/layout/orgChart1"/>
    <dgm:cxn modelId="{33C81825-A4AF-D54B-9C2C-26B1DC7EF1D0}" type="presParOf" srcId="{A9534047-2158-3F47-A3D9-C6202FFC2C04}" destId="{E1605E90-3004-374A-AE3E-432F1DE42E21}" srcOrd="1" destOrd="0" presId="urn:microsoft.com/office/officeart/2005/8/layout/orgChart1"/>
    <dgm:cxn modelId="{1A0A8511-E52D-4E4D-9D02-6E7B40E2444E}" type="presParOf" srcId="{E1605E90-3004-374A-AE3E-432F1DE42E21}" destId="{E0F93C2B-45E9-0D46-8E4F-5BE307A6831C}" srcOrd="0" destOrd="0" presId="urn:microsoft.com/office/officeart/2005/8/layout/orgChart1"/>
    <dgm:cxn modelId="{B957F99F-1EC9-5A42-97BF-82C94512D039}" type="presParOf" srcId="{E1605E90-3004-374A-AE3E-432F1DE42E21}" destId="{3F768CA4-E694-A940-91B4-D60203950BB4}" srcOrd="1" destOrd="0" presId="urn:microsoft.com/office/officeart/2005/8/layout/orgChart1"/>
    <dgm:cxn modelId="{B2589951-6D79-AE4A-A960-1B98C6934EAB}" type="presParOf" srcId="{3F768CA4-E694-A940-91B4-D60203950BB4}" destId="{3F07BC77-745E-2142-B910-C9672BA4C8B3}" srcOrd="0" destOrd="0" presId="urn:microsoft.com/office/officeart/2005/8/layout/orgChart1"/>
    <dgm:cxn modelId="{A7AA7B9C-D045-2E4D-A068-3F5DC139B296}" type="presParOf" srcId="{3F07BC77-745E-2142-B910-C9672BA4C8B3}" destId="{36D87787-0814-2349-BBEC-B50822885EDE}" srcOrd="0" destOrd="0" presId="urn:microsoft.com/office/officeart/2005/8/layout/orgChart1"/>
    <dgm:cxn modelId="{B2E637AA-71B4-B14E-B03A-C2D84BB84877}" type="presParOf" srcId="{3F07BC77-745E-2142-B910-C9672BA4C8B3}" destId="{FD986257-769B-6E47-AC46-6159FCA6B538}" srcOrd="1" destOrd="0" presId="urn:microsoft.com/office/officeart/2005/8/layout/orgChart1"/>
    <dgm:cxn modelId="{8C8503DE-D9BF-BB43-9840-72D4561F98B4}" type="presParOf" srcId="{3F768CA4-E694-A940-91B4-D60203950BB4}" destId="{209FBBCD-4ADC-2A4F-8ABE-DFA20F4A4368}" srcOrd="1" destOrd="0" presId="urn:microsoft.com/office/officeart/2005/8/layout/orgChart1"/>
    <dgm:cxn modelId="{7D53E422-FDE9-E24C-B292-25DD1930C463}" type="presParOf" srcId="{3F768CA4-E694-A940-91B4-D60203950BB4}" destId="{EB8D7B2C-0FB1-8044-A90F-ED1CF1CBB655}" srcOrd="2" destOrd="0" presId="urn:microsoft.com/office/officeart/2005/8/layout/orgChart1"/>
    <dgm:cxn modelId="{CB4A58CB-0987-3348-A63E-10912699D531}" type="presParOf" srcId="{A9534047-2158-3F47-A3D9-C6202FFC2C04}" destId="{D6483128-4271-1941-BBC3-778ECBFE6FEE}" srcOrd="2" destOrd="0" presId="urn:microsoft.com/office/officeart/2005/8/layout/orgChart1"/>
    <dgm:cxn modelId="{3E2118EA-6B8F-F342-BC9A-1171C2B1A1A3}" type="presParOf" srcId="{4E116BAF-211A-45CC-BF73-10CF224637E6}" destId="{2C37281B-F47C-4EFD-88C4-1C97A4ACB29F}" srcOrd="2" destOrd="0" presId="urn:microsoft.com/office/officeart/2005/8/layout/orgChart1"/>
    <dgm:cxn modelId="{DE28012D-D6B7-5E46-9F9A-646CB8410626}" type="presParOf" srcId="{A35A11ED-D327-8545-8C44-5E4C6C622192}" destId="{4A38D58B-7D35-8147-B759-4F3AF24AE57A}" srcOrd="2" destOrd="0" presId="urn:microsoft.com/office/officeart/2005/8/layout/orgChart1"/>
    <dgm:cxn modelId="{C853D273-ED42-714B-BB5B-BDA54E7480F1}" type="presParOf" srcId="{B28F7CB9-1BA0-46EA-A761-31A071D18F48}" destId="{10B6D897-EB1C-3F4B-8D5C-76C1DA6E56AB}" srcOrd="1" destOrd="0" presId="urn:microsoft.com/office/officeart/2005/8/layout/orgChart1"/>
    <dgm:cxn modelId="{E5B71C42-5246-5346-B23B-5AB621AB08F9}" type="presParOf" srcId="{10B6D897-EB1C-3F4B-8D5C-76C1DA6E56AB}" destId="{34E23236-E37C-BA47-A72E-423E6743CDDA}" srcOrd="0" destOrd="0" presId="urn:microsoft.com/office/officeart/2005/8/layout/orgChart1"/>
    <dgm:cxn modelId="{B39B14D1-FF10-CE41-B15E-6EB381E0F817}" type="presParOf" srcId="{34E23236-E37C-BA47-A72E-423E6743CDDA}" destId="{B770D369-D3B4-B24E-9DCD-C60900C51AE2}" srcOrd="0" destOrd="0" presId="urn:microsoft.com/office/officeart/2005/8/layout/orgChart1"/>
    <dgm:cxn modelId="{C823EFA8-3E9D-774B-B8BD-4D216A7233CB}" type="presParOf" srcId="{34E23236-E37C-BA47-A72E-423E6743CDDA}" destId="{AF36BC25-D86F-AF4D-A646-03ED35D29A4D}" srcOrd="1" destOrd="0" presId="urn:microsoft.com/office/officeart/2005/8/layout/orgChart1"/>
    <dgm:cxn modelId="{B7CCAAF9-0EC0-5C44-BA6A-7335283EE642}" type="presParOf" srcId="{10B6D897-EB1C-3F4B-8D5C-76C1DA6E56AB}" destId="{42AE4D81-7C0A-2848-8C0B-4E2C7B2F10BC}" srcOrd="1" destOrd="0" presId="urn:microsoft.com/office/officeart/2005/8/layout/orgChart1"/>
    <dgm:cxn modelId="{1539E2C6-54D5-EA40-BE38-D9684B91C071}" type="presParOf" srcId="{10B6D897-EB1C-3F4B-8D5C-76C1DA6E56AB}" destId="{A00E41E5-9903-DB4E-AFB3-BEB26BD2BB53}"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93C2B-45E9-0D46-8E4F-5BE307A6831C}">
      <dsp:nvSpPr>
        <dsp:cNvPr id="0" name=""/>
        <dsp:cNvSpPr/>
      </dsp:nvSpPr>
      <dsp:spPr>
        <a:xfrm>
          <a:off x="1974297" y="3252034"/>
          <a:ext cx="226043" cy="693201"/>
        </a:xfrm>
        <a:custGeom>
          <a:avLst/>
          <a:gdLst/>
          <a:ahLst/>
          <a:cxnLst/>
          <a:rect l="0" t="0" r="0" b="0"/>
          <a:pathLst>
            <a:path>
              <a:moveTo>
                <a:pt x="0" y="0"/>
              </a:moveTo>
              <a:lnTo>
                <a:pt x="0" y="693201"/>
              </a:lnTo>
              <a:lnTo>
                <a:pt x="226043" y="693201"/>
              </a:lnTo>
            </a:path>
          </a:pathLst>
        </a:custGeom>
        <a:noFill/>
        <a:ln w="25400" cap="flat" cmpd="sng" algn="ctr">
          <a:solidFill>
            <a:schemeClr val="accent6">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592BD1-8CAB-634B-9BCD-C0654B451D99}">
      <dsp:nvSpPr>
        <dsp:cNvPr id="0" name=""/>
        <dsp:cNvSpPr/>
      </dsp:nvSpPr>
      <dsp:spPr>
        <a:xfrm>
          <a:off x="1655741" y="2114966"/>
          <a:ext cx="921339" cy="383588"/>
        </a:xfrm>
        <a:custGeom>
          <a:avLst/>
          <a:gdLst/>
          <a:ahLst/>
          <a:cxnLst/>
          <a:rect l="0" t="0" r="0" b="0"/>
          <a:pathLst>
            <a:path>
              <a:moveTo>
                <a:pt x="0" y="0"/>
              </a:moveTo>
              <a:lnTo>
                <a:pt x="0" y="225358"/>
              </a:lnTo>
              <a:lnTo>
                <a:pt x="921339" y="225358"/>
              </a:lnTo>
              <a:lnTo>
                <a:pt x="921339" y="383588"/>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472E67-B43D-9346-86C4-7BA655066C9D}">
      <dsp:nvSpPr>
        <dsp:cNvPr id="0" name=""/>
        <dsp:cNvSpPr/>
      </dsp:nvSpPr>
      <dsp:spPr>
        <a:xfrm>
          <a:off x="707759" y="3160434"/>
          <a:ext cx="91440" cy="264546"/>
        </a:xfrm>
        <a:custGeom>
          <a:avLst/>
          <a:gdLst/>
          <a:ahLst/>
          <a:cxnLst/>
          <a:rect l="0" t="0" r="0" b="0"/>
          <a:pathLst>
            <a:path>
              <a:moveTo>
                <a:pt x="45780" y="0"/>
              </a:moveTo>
              <a:lnTo>
                <a:pt x="45780" y="106315"/>
              </a:lnTo>
              <a:lnTo>
                <a:pt x="45720" y="106315"/>
              </a:lnTo>
              <a:lnTo>
                <a:pt x="45720" y="264546"/>
              </a:lnTo>
            </a:path>
          </a:pathLst>
        </a:custGeom>
        <a:noFill/>
        <a:ln w="25400" cap="flat" cmpd="sng" algn="ctr">
          <a:solidFill>
            <a:schemeClr val="accent6">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C43F8E-EEA4-40EB-955B-C95BE17BF186}">
      <dsp:nvSpPr>
        <dsp:cNvPr id="0" name=""/>
        <dsp:cNvSpPr/>
      </dsp:nvSpPr>
      <dsp:spPr>
        <a:xfrm>
          <a:off x="753539" y="2114966"/>
          <a:ext cx="902201" cy="291988"/>
        </a:xfrm>
        <a:custGeom>
          <a:avLst/>
          <a:gdLst/>
          <a:ahLst/>
          <a:cxnLst/>
          <a:rect l="0" t="0" r="0" b="0"/>
          <a:pathLst>
            <a:path>
              <a:moveTo>
                <a:pt x="902201" y="0"/>
              </a:moveTo>
              <a:lnTo>
                <a:pt x="902201" y="133757"/>
              </a:lnTo>
              <a:lnTo>
                <a:pt x="0" y="133757"/>
              </a:lnTo>
              <a:lnTo>
                <a:pt x="0" y="291988"/>
              </a:lnTo>
            </a:path>
          </a:pathLst>
        </a:custGeom>
        <a:noFill/>
        <a:ln w="25400" cap="flat" cmpd="sng" algn="ctr">
          <a:solidFill>
            <a:schemeClr val="accent6">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72F2E9-7C29-4A8B-B569-92FE409FF5D7}">
      <dsp:nvSpPr>
        <dsp:cNvPr id="0" name=""/>
        <dsp:cNvSpPr/>
      </dsp:nvSpPr>
      <dsp:spPr>
        <a:xfrm>
          <a:off x="1607655" y="1112152"/>
          <a:ext cx="91440" cy="249333"/>
        </a:xfrm>
        <a:custGeom>
          <a:avLst/>
          <a:gdLst/>
          <a:ahLst/>
          <a:cxnLst/>
          <a:rect l="0" t="0" r="0" b="0"/>
          <a:pathLst>
            <a:path>
              <a:moveTo>
                <a:pt x="45720" y="0"/>
              </a:moveTo>
              <a:lnTo>
                <a:pt x="45720" y="91103"/>
              </a:lnTo>
              <a:lnTo>
                <a:pt x="48085" y="91103"/>
              </a:lnTo>
              <a:lnTo>
                <a:pt x="48085" y="249333"/>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AC9B2A-576C-EA46-AAC9-1664757E4585}">
      <dsp:nvSpPr>
        <dsp:cNvPr id="0" name=""/>
        <dsp:cNvSpPr/>
      </dsp:nvSpPr>
      <dsp:spPr>
        <a:xfrm>
          <a:off x="899895" y="358673"/>
          <a:ext cx="1506959" cy="753479"/>
        </a:xfrm>
        <a:prstGeom prst="rect">
          <a:avLst/>
        </a:prstGeom>
        <a:solidFill>
          <a:schemeClr val="accent6">
            <a:shade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Chair and</a:t>
          </a:r>
          <a:r>
            <a:rPr lang="en-US" sz="1600" kern="1200" baseline="0" dirty="0" smtClean="0"/>
            <a:t> </a:t>
          </a:r>
          <a:r>
            <a:rPr lang="en-US" sz="1600" kern="1200" dirty="0" smtClean="0"/>
            <a:t>Board of Trustees</a:t>
          </a:r>
          <a:endParaRPr lang="en-US" sz="1600" kern="1200" dirty="0"/>
        </a:p>
      </dsp:txBody>
      <dsp:txXfrm>
        <a:off x="899895" y="358673"/>
        <a:ext cx="1506959" cy="753479"/>
      </dsp:txXfrm>
    </dsp:sp>
    <dsp:sp modelId="{3E4423E5-F01B-42AB-94B4-89879E2AA5E9}">
      <dsp:nvSpPr>
        <dsp:cNvPr id="0" name=""/>
        <dsp:cNvSpPr/>
      </dsp:nvSpPr>
      <dsp:spPr>
        <a:xfrm>
          <a:off x="878745" y="1361486"/>
          <a:ext cx="1553991" cy="753479"/>
        </a:xfrm>
        <a:prstGeom prst="roundRect">
          <a:avLst/>
        </a:prstGeom>
        <a:solidFill>
          <a:schemeClr val="accent6">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President and Central Management</a:t>
          </a:r>
          <a:endParaRPr lang="en-US" sz="1600" kern="1200" dirty="0"/>
        </a:p>
      </dsp:txBody>
      <dsp:txXfrm>
        <a:off x="915527" y="1398268"/>
        <a:ext cx="1480427" cy="679915"/>
      </dsp:txXfrm>
    </dsp:sp>
    <dsp:sp modelId="{6D009294-613D-4DAB-A18C-AF68574138D9}">
      <dsp:nvSpPr>
        <dsp:cNvPr id="0" name=""/>
        <dsp:cNvSpPr/>
      </dsp:nvSpPr>
      <dsp:spPr>
        <a:xfrm>
          <a:off x="0" y="2406954"/>
          <a:ext cx="1507079" cy="753479"/>
        </a:xfrm>
        <a:prstGeom prst="roundRect">
          <a:avLst/>
        </a:prstGeom>
        <a:solidFill>
          <a:schemeClr val="accent6">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University Chapters</a:t>
          </a:r>
          <a:endParaRPr lang="en-US" sz="1600" kern="1200" dirty="0"/>
        </a:p>
      </dsp:txBody>
      <dsp:txXfrm>
        <a:off x="36782" y="2443736"/>
        <a:ext cx="1433515" cy="679915"/>
      </dsp:txXfrm>
    </dsp:sp>
    <dsp:sp modelId="{8F007534-1902-AD43-8C0E-9AAE9959F98F}">
      <dsp:nvSpPr>
        <dsp:cNvPr id="0" name=""/>
        <dsp:cNvSpPr/>
      </dsp:nvSpPr>
      <dsp:spPr>
        <a:xfrm>
          <a:off x="0" y="3424980"/>
          <a:ext cx="1506959" cy="753479"/>
        </a:xfrm>
        <a:prstGeom prst="rect">
          <a:avLst/>
        </a:prstGeom>
        <a:solidFill>
          <a:schemeClr val="accent6">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Members</a:t>
          </a:r>
          <a:endParaRPr lang="en-US" sz="1600" kern="1200" dirty="0"/>
        </a:p>
      </dsp:txBody>
      <dsp:txXfrm>
        <a:off x="0" y="3424980"/>
        <a:ext cx="1506959" cy="753479"/>
      </dsp:txXfrm>
    </dsp:sp>
    <dsp:sp modelId="{21FCB199-E87A-A344-BF6C-B6ECEFC51C53}">
      <dsp:nvSpPr>
        <dsp:cNvPr id="0" name=""/>
        <dsp:cNvSpPr/>
      </dsp:nvSpPr>
      <dsp:spPr>
        <a:xfrm>
          <a:off x="1823601" y="2498555"/>
          <a:ext cx="1506959" cy="753479"/>
        </a:xfrm>
        <a:prstGeom prst="rect">
          <a:avLst/>
        </a:prstGeom>
        <a:solidFill>
          <a:schemeClr val="accent6">
            <a:tint val="99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City Committees</a:t>
          </a:r>
          <a:endParaRPr lang="en-US" sz="1600" kern="1200" dirty="0"/>
        </a:p>
      </dsp:txBody>
      <dsp:txXfrm>
        <a:off x="1823601" y="2498555"/>
        <a:ext cx="1506959" cy="753479"/>
      </dsp:txXfrm>
    </dsp:sp>
    <dsp:sp modelId="{36D87787-0814-2349-BBEC-B50822885EDE}">
      <dsp:nvSpPr>
        <dsp:cNvPr id="0" name=""/>
        <dsp:cNvSpPr/>
      </dsp:nvSpPr>
      <dsp:spPr>
        <a:xfrm>
          <a:off x="2200341" y="3568496"/>
          <a:ext cx="1506959" cy="753479"/>
        </a:xfrm>
        <a:prstGeom prst="rect">
          <a:avLst/>
        </a:prstGeom>
        <a:solidFill>
          <a:schemeClr val="accent6">
            <a:tint val="7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Alumni</a:t>
          </a:r>
          <a:endParaRPr lang="en-US" sz="1600" kern="1200" dirty="0"/>
        </a:p>
      </dsp:txBody>
      <dsp:txXfrm>
        <a:off x="2200341" y="3568496"/>
        <a:ext cx="1506959" cy="753479"/>
      </dsp:txXfrm>
    </dsp:sp>
    <dsp:sp modelId="{B770D369-D3B4-B24E-9DCD-C60900C51AE2}">
      <dsp:nvSpPr>
        <dsp:cNvPr id="0" name=""/>
        <dsp:cNvSpPr/>
      </dsp:nvSpPr>
      <dsp:spPr>
        <a:xfrm>
          <a:off x="2559826" y="358673"/>
          <a:ext cx="1506959" cy="753479"/>
        </a:xfrm>
        <a:prstGeom prst="rect">
          <a:avLst/>
        </a:prstGeom>
        <a:solidFill>
          <a:schemeClr val="accent6">
            <a:shade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Senior Advisors</a:t>
          </a:r>
          <a:endParaRPr lang="en-US" sz="1600" kern="1200" dirty="0"/>
        </a:p>
      </dsp:txBody>
      <dsp:txXfrm>
        <a:off x="2559826" y="358673"/>
        <a:ext cx="1506959" cy="75347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19425" y="720075"/>
            <a:ext cx="4877025" cy="3600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t" anchorCtr="0"/>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a:endParaRPr/>
          </a:p>
        </p:txBody>
      </p:sp>
    </p:spTree>
    <p:extLst>
      <p:ext uri="{BB962C8B-B14F-4D97-AF65-F5344CB8AC3E}">
        <p14:creationId xmlns:p14="http://schemas.microsoft.com/office/powerpoint/2010/main" val="16836051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1" name="Shape 211"/>
          <p:cNvSpPr>
            <a:spLocks noGrp="1" noRot="1" noChangeAspect="1"/>
          </p:cNvSpPr>
          <p:nvPr>
            <p:ph type="sldImg" idx="2"/>
          </p:nvPr>
        </p:nvSpPr>
        <p:spPr>
          <a:xfrm>
            <a:off x="1057275" y="720725"/>
            <a:ext cx="520065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9262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lang="en-US" dirty="0"/>
          </a:p>
        </p:txBody>
      </p:sp>
      <p:sp>
        <p:nvSpPr>
          <p:cNvPr id="321" name="Shape 321"/>
          <p:cNvSpPr>
            <a:spLocks noGrp="1" noRot="1" noChangeAspect="1"/>
          </p:cNvSpPr>
          <p:nvPr>
            <p:ph type="sldImg" idx="2"/>
          </p:nvPr>
        </p:nvSpPr>
        <p:spPr>
          <a:xfrm>
            <a:off x="1057275" y="720725"/>
            <a:ext cx="520065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5784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38" name="Shape 338"/>
          <p:cNvSpPr>
            <a:spLocks noGrp="1" noRot="1" noChangeAspect="1"/>
          </p:cNvSpPr>
          <p:nvPr>
            <p:ph type="sldImg" idx="2"/>
          </p:nvPr>
        </p:nvSpPr>
        <p:spPr>
          <a:xfrm>
            <a:off x="1057275" y="720725"/>
            <a:ext cx="520065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502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lang="en-US" dirty="0"/>
          </a:p>
        </p:txBody>
      </p:sp>
      <p:sp>
        <p:nvSpPr>
          <p:cNvPr id="344" name="Shape 344"/>
          <p:cNvSpPr>
            <a:spLocks noGrp="1" noRot="1" noChangeAspect="1"/>
          </p:cNvSpPr>
          <p:nvPr>
            <p:ph type="sldImg" idx="2"/>
          </p:nvPr>
        </p:nvSpPr>
        <p:spPr>
          <a:xfrm>
            <a:off x="1057275" y="720725"/>
            <a:ext cx="520065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7927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lang="en-US" dirty="0"/>
          </a:p>
        </p:txBody>
      </p:sp>
      <p:sp>
        <p:nvSpPr>
          <p:cNvPr id="353" name="Shape 353"/>
          <p:cNvSpPr>
            <a:spLocks noGrp="1" noRot="1" noChangeAspect="1"/>
          </p:cNvSpPr>
          <p:nvPr>
            <p:ph type="sldImg" idx="2"/>
          </p:nvPr>
        </p:nvSpPr>
        <p:spPr>
          <a:xfrm>
            <a:off x="1057275" y="720725"/>
            <a:ext cx="520065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2397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63" name="Shape 363"/>
          <p:cNvSpPr>
            <a:spLocks noGrp="1" noRot="1" noChangeAspect="1"/>
          </p:cNvSpPr>
          <p:nvPr>
            <p:ph type="sldImg" idx="2"/>
          </p:nvPr>
        </p:nvSpPr>
        <p:spPr>
          <a:xfrm>
            <a:off x="1057275" y="720725"/>
            <a:ext cx="520065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7055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73" name="Shape 373"/>
          <p:cNvSpPr>
            <a:spLocks noGrp="1" noRot="1" noChangeAspect="1"/>
          </p:cNvSpPr>
          <p:nvPr>
            <p:ph type="sldImg" idx="2"/>
          </p:nvPr>
        </p:nvSpPr>
        <p:spPr>
          <a:xfrm>
            <a:off x="1057275" y="720725"/>
            <a:ext cx="520065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8632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lang="en-US" dirty="0"/>
          </a:p>
        </p:txBody>
      </p:sp>
      <p:sp>
        <p:nvSpPr>
          <p:cNvPr id="383" name="Shape 383"/>
          <p:cNvSpPr>
            <a:spLocks noGrp="1" noRot="1" noChangeAspect="1"/>
          </p:cNvSpPr>
          <p:nvPr>
            <p:ph type="sldImg" idx="2"/>
          </p:nvPr>
        </p:nvSpPr>
        <p:spPr>
          <a:xfrm>
            <a:off x="1057275" y="720725"/>
            <a:ext cx="520065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27508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93" name="Shape 393"/>
          <p:cNvSpPr>
            <a:spLocks noGrp="1" noRot="1" noChangeAspect="1"/>
          </p:cNvSpPr>
          <p:nvPr>
            <p:ph type="sldImg" idx="2"/>
          </p:nvPr>
        </p:nvSpPr>
        <p:spPr>
          <a:xfrm>
            <a:off x="1219425" y="720075"/>
            <a:ext cx="4877025"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927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399" name="Shape 399"/>
          <p:cNvSpPr>
            <a:spLocks noGrp="1" noRot="1" noChangeAspect="1"/>
          </p:cNvSpPr>
          <p:nvPr>
            <p:ph type="sldImg" idx="2"/>
          </p:nvPr>
        </p:nvSpPr>
        <p:spPr>
          <a:xfrm>
            <a:off x="1057275" y="720725"/>
            <a:ext cx="520065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3899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16" name="Shape 216"/>
          <p:cNvSpPr>
            <a:spLocks noGrp="1" noRot="1" noChangeAspect="1"/>
          </p:cNvSpPr>
          <p:nvPr>
            <p:ph type="sldImg" idx="2"/>
          </p:nvPr>
        </p:nvSpPr>
        <p:spPr>
          <a:xfrm>
            <a:off x="1057275" y="720725"/>
            <a:ext cx="520065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74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23" name="Shape 223"/>
          <p:cNvSpPr>
            <a:spLocks noGrp="1" noRot="1" noChangeAspect="1"/>
          </p:cNvSpPr>
          <p:nvPr>
            <p:ph type="sldImg" idx="2"/>
          </p:nvPr>
        </p:nvSpPr>
        <p:spPr>
          <a:xfrm>
            <a:off x="1057275" y="720725"/>
            <a:ext cx="520065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9519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32" name="Shape 232"/>
          <p:cNvSpPr>
            <a:spLocks noGrp="1" noRot="1" noChangeAspect="1"/>
          </p:cNvSpPr>
          <p:nvPr>
            <p:ph type="sldImg" idx="2"/>
          </p:nvPr>
        </p:nvSpPr>
        <p:spPr>
          <a:xfrm>
            <a:off x="1057275" y="720725"/>
            <a:ext cx="520065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743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60" name="Shape 260"/>
          <p:cNvSpPr>
            <a:spLocks noGrp="1" noRot="1" noChangeAspect="1"/>
          </p:cNvSpPr>
          <p:nvPr>
            <p:ph type="sldImg" idx="2"/>
          </p:nvPr>
        </p:nvSpPr>
        <p:spPr>
          <a:xfrm>
            <a:off x="1057275" y="720725"/>
            <a:ext cx="520065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91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68" name="Shape 268"/>
          <p:cNvSpPr>
            <a:spLocks noGrp="1" noRot="1" noChangeAspect="1"/>
          </p:cNvSpPr>
          <p:nvPr>
            <p:ph type="sldImg" idx="2"/>
          </p:nvPr>
        </p:nvSpPr>
        <p:spPr>
          <a:xfrm>
            <a:off x="1057275" y="720725"/>
            <a:ext cx="520065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0808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lang="en-US" dirty="0"/>
          </a:p>
        </p:txBody>
      </p:sp>
      <p:sp>
        <p:nvSpPr>
          <p:cNvPr id="278" name="Shape 278"/>
          <p:cNvSpPr>
            <a:spLocks noGrp="1" noRot="1" noChangeAspect="1"/>
          </p:cNvSpPr>
          <p:nvPr>
            <p:ph type="sldImg" idx="2"/>
          </p:nvPr>
        </p:nvSpPr>
        <p:spPr>
          <a:xfrm>
            <a:off x="1057275" y="720725"/>
            <a:ext cx="520065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362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4086225" y="0"/>
            <a:ext cx="9809163" cy="67913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1" name="Shape 291"/>
          <p:cNvSpPr txBox="1">
            <a:spLocks noGrp="1"/>
          </p:cNvSpPr>
          <p:nvPr>
            <p:ph type="body" idx="1"/>
          </p:nvPr>
        </p:nvSpPr>
        <p:spPr>
          <a:xfrm>
            <a:off x="457200" y="1508125"/>
            <a:ext cx="8997950" cy="459105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lang="en-US" sz="1200" dirty="0">
              <a:solidFill>
                <a:schemeClr val="dk1"/>
              </a:solidFill>
            </a:endParaRPr>
          </a:p>
        </p:txBody>
      </p:sp>
    </p:spTree>
    <p:extLst>
      <p:ext uri="{BB962C8B-B14F-4D97-AF65-F5344CB8AC3E}">
        <p14:creationId xmlns:p14="http://schemas.microsoft.com/office/powerpoint/2010/main" val="282432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731500" y="4560550"/>
            <a:ext cx="5852150" cy="4320525"/>
          </a:xfrm>
          <a:prstGeom prst="rect">
            <a:avLst/>
          </a:prstGeom>
          <a:noFill/>
          <a:ln>
            <a:noFill/>
          </a:ln>
        </p:spPr>
        <p:txBody>
          <a:bodyPr wrap="square" lIns="91425" tIns="91425" rIns="91425" bIns="91425" anchor="ctr" anchorCtr="0">
            <a:noAutofit/>
          </a:bodyPr>
          <a:lstStyle/>
          <a:p>
            <a:pPr marL="0" lvl="0" indent="0">
              <a:spcBef>
                <a:spcPts val="0"/>
              </a:spcBef>
              <a:buNone/>
            </a:pPr>
            <a:endParaRPr lang="en-US" dirty="0"/>
          </a:p>
        </p:txBody>
      </p:sp>
      <p:sp>
        <p:nvSpPr>
          <p:cNvPr id="300" name="Shape 300"/>
          <p:cNvSpPr>
            <a:spLocks noGrp="1" noRot="1" noChangeAspect="1"/>
          </p:cNvSpPr>
          <p:nvPr>
            <p:ph type="sldImg" idx="2"/>
          </p:nvPr>
        </p:nvSpPr>
        <p:spPr>
          <a:xfrm>
            <a:off x="1057275" y="720725"/>
            <a:ext cx="5200650" cy="36004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2520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82600" y="2705100"/>
            <a:ext cx="8915400" cy="1143000"/>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a:solidFill>
                <a:srgbClr val="898989"/>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82600" y="2705100"/>
            <a:ext cx="8915400" cy="1143000"/>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body" idx="1"/>
          </p:nvPr>
        </p:nvSpPr>
        <p:spPr>
          <a:xfrm rot="5400000">
            <a:off x="2690018" y="-594519"/>
            <a:ext cx="4525963" cy="89154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75" name="Shape 75"/>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6031706" y="2747169"/>
            <a:ext cx="4525963" cy="2232025"/>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body" idx="1"/>
          </p:nvPr>
        </p:nvSpPr>
        <p:spPr>
          <a:xfrm rot="5400000">
            <a:off x="1491456" y="591344"/>
            <a:ext cx="4525963" cy="6543675"/>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161925"/>
            <a:ext cx="8993188" cy="831850"/>
          </a:xfrm>
          <a:prstGeom prst="rect">
            <a:avLst/>
          </a:prstGeom>
          <a:noFill/>
          <a:ln>
            <a:noFill/>
          </a:ln>
        </p:spPr>
        <p:txBody>
          <a:bodyPr wrap="square" lIns="91425" tIns="91425" rIns="91425" bIns="91425" anchor="b" anchorCtr="0"/>
          <a:lstStyle>
            <a:lvl1pPr marL="914400" marR="0" lvl="0"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1pPr>
            <a:lvl2pPr marL="914400" marR="0" lvl="1"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2pPr>
            <a:lvl3pPr marL="914400" marR="0" lvl="2"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3pPr>
            <a:lvl4pPr marL="914400" marR="0" lvl="3"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4pPr>
            <a:lvl5pPr marL="914400" marR="0" lvl="4"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5pPr>
            <a:lvl6pPr marL="1371600" marR="0" lvl="5"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1828800" marR="0" lvl="6"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2286000" marR="0" lvl="7"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2743200" marR="0" lvl="8"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161925"/>
            <a:ext cx="8993188" cy="831850"/>
          </a:xfrm>
          <a:prstGeom prst="rect">
            <a:avLst/>
          </a:prstGeom>
          <a:noFill/>
          <a:ln>
            <a:noFill/>
          </a:ln>
        </p:spPr>
        <p:txBody>
          <a:bodyPr wrap="square" lIns="91425" tIns="91425" rIns="91425" bIns="91425" anchor="b" anchorCtr="0"/>
          <a:lstStyle>
            <a:lvl1pPr marL="914400" marR="0" lvl="0"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1pPr>
            <a:lvl2pPr marL="914400" marR="0" lvl="1"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2pPr>
            <a:lvl3pPr marL="914400" marR="0" lvl="2"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3pPr>
            <a:lvl4pPr marL="914400" marR="0" lvl="3"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4pPr>
            <a:lvl5pPr marL="914400" marR="0" lvl="4"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5pPr>
            <a:lvl6pPr marL="1371600" marR="0" lvl="5"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1828800" marR="0" lvl="6"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2286000" marR="0" lvl="7"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2743200" marR="0" lvl="8"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
        <p:nvSpPr>
          <p:cNvPr id="92" name="Shape 92"/>
          <p:cNvSpPr txBox="1">
            <a:spLocks noGrp="1"/>
          </p:cNvSpPr>
          <p:nvPr>
            <p:ph type="body" idx="1"/>
          </p:nvPr>
        </p:nvSpPr>
        <p:spPr>
          <a:xfrm>
            <a:off x="457200" y="1508125"/>
            <a:ext cx="4422775" cy="4591050"/>
          </a:xfrm>
          <a:prstGeom prst="rect">
            <a:avLst/>
          </a:prstGeom>
          <a:noFill/>
          <a:ln>
            <a:noFill/>
          </a:ln>
        </p:spPr>
        <p:txBody>
          <a:bodyPr wrap="square" lIns="91425" tIns="91425" rIns="91425" bIns="91425" anchor="t" anchorCtr="0"/>
          <a:lstStyle>
            <a:lvl1pPr marL="342900" marR="0" lvl="0" indent="-342900" algn="l" rtl="0">
              <a:spcBef>
                <a:spcPts val="560"/>
              </a:spcBef>
              <a:spcAft>
                <a:spcPts val="0"/>
              </a:spcAft>
              <a:buSzPts val="1400"/>
              <a:buNone/>
              <a:defRPr sz="2800" b="1" i="0" u="none" strike="noStrike" cap="none">
                <a:solidFill>
                  <a:schemeClr val="dk1"/>
                </a:solidFill>
                <a:latin typeface="Garamond"/>
                <a:ea typeface="Garamond"/>
                <a:cs typeface="Garamond"/>
                <a:sym typeface="Garamond"/>
              </a:defRPr>
            </a:lvl1pPr>
            <a:lvl2pPr marL="457200" marR="0" lvl="1" indent="-76200" algn="l" rtl="0">
              <a:spcBef>
                <a:spcPts val="480"/>
              </a:spcBef>
              <a:spcAft>
                <a:spcPts val="0"/>
              </a:spcAft>
              <a:buClr>
                <a:schemeClr val="dk2"/>
              </a:buClr>
              <a:buSzPts val="2400"/>
              <a:buFont typeface="Arial"/>
              <a:buChar char="•"/>
              <a:defRPr sz="2400" b="1" i="0" u="none" strike="noStrike" cap="none">
                <a:solidFill>
                  <a:schemeClr val="dk1"/>
                </a:solidFill>
                <a:latin typeface="Garamond"/>
                <a:ea typeface="Garamond"/>
                <a:cs typeface="Garamond"/>
                <a:sym typeface="Garamond"/>
              </a:defRPr>
            </a:lvl2pPr>
            <a:lvl3pPr marL="914400" marR="0" lvl="2" indent="-101600" algn="l" rtl="0">
              <a:spcBef>
                <a:spcPts val="400"/>
              </a:spcBef>
              <a:spcAft>
                <a:spcPts val="0"/>
              </a:spcAft>
              <a:buClr>
                <a:schemeClr val="dk2"/>
              </a:buClr>
              <a:buSzPts val="2000"/>
              <a:buFont typeface="Arial"/>
              <a:buChar char="–"/>
              <a:defRPr sz="2000" b="1" i="0" u="none" strike="noStrike" cap="none">
                <a:solidFill>
                  <a:schemeClr val="dk1"/>
                </a:solidFill>
                <a:latin typeface="Garamond"/>
                <a:ea typeface="Garamond"/>
                <a:cs typeface="Garamond"/>
                <a:sym typeface="Garamond"/>
              </a:defRPr>
            </a:lvl3pPr>
            <a:lvl4pPr marL="1376363" marR="0" lvl="3" indent="-117475" algn="l" rtl="0">
              <a:spcBef>
                <a:spcPts val="360"/>
              </a:spcBef>
              <a:spcAft>
                <a:spcPts val="0"/>
              </a:spcAft>
              <a:buClr>
                <a:schemeClr val="dk2"/>
              </a:buClr>
              <a:buSzPts val="1800"/>
              <a:buFont typeface="Arial"/>
              <a:buChar char="–"/>
              <a:defRPr sz="1800" b="1" i="0" u="none" strike="noStrike" cap="none">
                <a:solidFill>
                  <a:schemeClr val="dk1"/>
                </a:solidFill>
                <a:latin typeface="Garamond"/>
                <a:ea typeface="Garamond"/>
                <a:cs typeface="Garamond"/>
                <a:sym typeface="Garamond"/>
              </a:defRPr>
            </a:lvl4pPr>
            <a:lvl5pPr marL="2058988" marR="0" lvl="4" indent="-115888" algn="l" rtl="0">
              <a:spcBef>
                <a:spcPts val="360"/>
              </a:spcBef>
              <a:spcAft>
                <a:spcPts val="0"/>
              </a:spcAft>
              <a:buClr>
                <a:schemeClr val="dk2"/>
              </a:buClr>
              <a:buSzPts val="1800"/>
              <a:buFont typeface="Arial"/>
              <a:buChar char="–"/>
              <a:defRPr sz="1800" b="1" i="0" u="none" strike="noStrike" cap="none">
                <a:solidFill>
                  <a:schemeClr val="dk1"/>
                </a:solidFill>
                <a:latin typeface="Garamond"/>
                <a:ea typeface="Garamond"/>
                <a:cs typeface="Garamond"/>
                <a:sym typeface="Garamond"/>
              </a:defRPr>
            </a:lvl5pPr>
            <a:lvl6pPr marL="2516188" marR="0" lvl="5" indent="-115888" algn="l" rtl="0">
              <a:spcBef>
                <a:spcPts val="360"/>
              </a:spcBef>
              <a:spcAft>
                <a:spcPts val="0"/>
              </a:spcAft>
              <a:buClr>
                <a:schemeClr val="dk2"/>
              </a:buClr>
              <a:buSzPts val="1800"/>
              <a:buFont typeface="Arial"/>
              <a:buChar char="–"/>
              <a:defRPr sz="1800" b="1" i="0" u="none" strike="noStrike" cap="none">
                <a:solidFill>
                  <a:schemeClr val="dk1"/>
                </a:solidFill>
                <a:latin typeface="Garamond"/>
                <a:ea typeface="Garamond"/>
                <a:cs typeface="Garamond"/>
                <a:sym typeface="Garamond"/>
              </a:defRPr>
            </a:lvl6pPr>
            <a:lvl7pPr marL="2973388" marR="0" lvl="6" indent="-115888" algn="l" rtl="0">
              <a:spcBef>
                <a:spcPts val="360"/>
              </a:spcBef>
              <a:spcAft>
                <a:spcPts val="0"/>
              </a:spcAft>
              <a:buClr>
                <a:schemeClr val="dk2"/>
              </a:buClr>
              <a:buSzPts val="1800"/>
              <a:buFont typeface="Arial"/>
              <a:buChar char="–"/>
              <a:defRPr sz="1800" b="1" i="0" u="none" strike="noStrike" cap="none">
                <a:solidFill>
                  <a:schemeClr val="dk1"/>
                </a:solidFill>
                <a:latin typeface="Garamond"/>
                <a:ea typeface="Garamond"/>
                <a:cs typeface="Garamond"/>
                <a:sym typeface="Garamond"/>
              </a:defRPr>
            </a:lvl7pPr>
            <a:lvl8pPr marL="3430588" marR="0" lvl="7" indent="-115887" algn="l" rtl="0">
              <a:spcBef>
                <a:spcPts val="360"/>
              </a:spcBef>
              <a:spcAft>
                <a:spcPts val="0"/>
              </a:spcAft>
              <a:buClr>
                <a:schemeClr val="dk2"/>
              </a:buClr>
              <a:buSzPts val="1800"/>
              <a:buFont typeface="Arial"/>
              <a:buChar char="–"/>
              <a:defRPr sz="1800" b="1" i="0" u="none" strike="noStrike" cap="none">
                <a:solidFill>
                  <a:schemeClr val="dk1"/>
                </a:solidFill>
                <a:latin typeface="Garamond"/>
                <a:ea typeface="Garamond"/>
                <a:cs typeface="Garamond"/>
                <a:sym typeface="Garamond"/>
              </a:defRPr>
            </a:lvl8pPr>
            <a:lvl9pPr marL="3887788" marR="0" lvl="8" indent="-115887" algn="l" rtl="0">
              <a:spcBef>
                <a:spcPts val="360"/>
              </a:spcBef>
              <a:spcAft>
                <a:spcPts val="0"/>
              </a:spcAft>
              <a:buClr>
                <a:schemeClr val="dk2"/>
              </a:buClr>
              <a:buSzPts val="1800"/>
              <a:buFont typeface="Arial"/>
              <a:buChar char="–"/>
              <a:defRPr sz="1800" b="1" i="0" u="none" strike="noStrike" cap="none">
                <a:solidFill>
                  <a:schemeClr val="dk1"/>
                </a:solidFill>
                <a:latin typeface="Garamond"/>
                <a:ea typeface="Garamond"/>
                <a:cs typeface="Garamond"/>
                <a:sym typeface="Garamond"/>
              </a:defRPr>
            </a:lvl9pPr>
          </a:lstStyle>
          <a:p>
            <a:endParaRPr/>
          </a:p>
        </p:txBody>
      </p:sp>
      <p:sp>
        <p:nvSpPr>
          <p:cNvPr id="93" name="Shape 93"/>
          <p:cNvSpPr txBox="1">
            <a:spLocks noGrp="1"/>
          </p:cNvSpPr>
          <p:nvPr>
            <p:ph type="body" idx="2"/>
          </p:nvPr>
        </p:nvSpPr>
        <p:spPr>
          <a:xfrm>
            <a:off x="5032375" y="1508125"/>
            <a:ext cx="4422775" cy="4591050"/>
          </a:xfrm>
          <a:prstGeom prst="rect">
            <a:avLst/>
          </a:prstGeom>
          <a:noFill/>
          <a:ln>
            <a:noFill/>
          </a:ln>
        </p:spPr>
        <p:txBody>
          <a:bodyPr wrap="square" lIns="91425" tIns="91425" rIns="91425" bIns="91425" anchor="t" anchorCtr="0"/>
          <a:lstStyle>
            <a:lvl1pPr marL="342900" marR="0" lvl="0" indent="-342900" algn="l" rtl="0">
              <a:spcBef>
                <a:spcPts val="560"/>
              </a:spcBef>
              <a:spcAft>
                <a:spcPts val="0"/>
              </a:spcAft>
              <a:buSzPts val="1400"/>
              <a:buNone/>
              <a:defRPr sz="2800" b="1" i="0" u="none" strike="noStrike" cap="none">
                <a:solidFill>
                  <a:schemeClr val="dk1"/>
                </a:solidFill>
                <a:latin typeface="Garamond"/>
                <a:ea typeface="Garamond"/>
                <a:cs typeface="Garamond"/>
                <a:sym typeface="Garamond"/>
              </a:defRPr>
            </a:lvl1pPr>
            <a:lvl2pPr marL="457200" marR="0" lvl="1" indent="-76200" algn="l" rtl="0">
              <a:spcBef>
                <a:spcPts val="480"/>
              </a:spcBef>
              <a:spcAft>
                <a:spcPts val="0"/>
              </a:spcAft>
              <a:buClr>
                <a:schemeClr val="dk2"/>
              </a:buClr>
              <a:buSzPts val="2400"/>
              <a:buFont typeface="Arial"/>
              <a:buChar char="•"/>
              <a:defRPr sz="2400" b="1" i="0" u="none" strike="noStrike" cap="none">
                <a:solidFill>
                  <a:schemeClr val="dk1"/>
                </a:solidFill>
                <a:latin typeface="Garamond"/>
                <a:ea typeface="Garamond"/>
                <a:cs typeface="Garamond"/>
                <a:sym typeface="Garamond"/>
              </a:defRPr>
            </a:lvl2pPr>
            <a:lvl3pPr marL="914400" marR="0" lvl="2" indent="-101600" algn="l" rtl="0">
              <a:spcBef>
                <a:spcPts val="400"/>
              </a:spcBef>
              <a:spcAft>
                <a:spcPts val="0"/>
              </a:spcAft>
              <a:buClr>
                <a:schemeClr val="dk2"/>
              </a:buClr>
              <a:buSzPts val="2000"/>
              <a:buFont typeface="Arial"/>
              <a:buChar char="–"/>
              <a:defRPr sz="2000" b="1" i="0" u="none" strike="noStrike" cap="none">
                <a:solidFill>
                  <a:schemeClr val="dk1"/>
                </a:solidFill>
                <a:latin typeface="Garamond"/>
                <a:ea typeface="Garamond"/>
                <a:cs typeface="Garamond"/>
                <a:sym typeface="Garamond"/>
              </a:defRPr>
            </a:lvl3pPr>
            <a:lvl4pPr marL="1376363" marR="0" lvl="3" indent="-117475" algn="l" rtl="0">
              <a:spcBef>
                <a:spcPts val="360"/>
              </a:spcBef>
              <a:spcAft>
                <a:spcPts val="0"/>
              </a:spcAft>
              <a:buClr>
                <a:schemeClr val="dk2"/>
              </a:buClr>
              <a:buSzPts val="1800"/>
              <a:buFont typeface="Arial"/>
              <a:buChar char="–"/>
              <a:defRPr sz="1800" b="1" i="0" u="none" strike="noStrike" cap="none">
                <a:solidFill>
                  <a:schemeClr val="dk1"/>
                </a:solidFill>
                <a:latin typeface="Garamond"/>
                <a:ea typeface="Garamond"/>
                <a:cs typeface="Garamond"/>
                <a:sym typeface="Garamond"/>
              </a:defRPr>
            </a:lvl4pPr>
            <a:lvl5pPr marL="2058988" marR="0" lvl="4" indent="-115888" algn="l" rtl="0">
              <a:spcBef>
                <a:spcPts val="360"/>
              </a:spcBef>
              <a:spcAft>
                <a:spcPts val="0"/>
              </a:spcAft>
              <a:buClr>
                <a:schemeClr val="dk2"/>
              </a:buClr>
              <a:buSzPts val="1800"/>
              <a:buFont typeface="Arial"/>
              <a:buChar char="–"/>
              <a:defRPr sz="1800" b="1" i="0" u="none" strike="noStrike" cap="none">
                <a:solidFill>
                  <a:schemeClr val="dk1"/>
                </a:solidFill>
                <a:latin typeface="Garamond"/>
                <a:ea typeface="Garamond"/>
                <a:cs typeface="Garamond"/>
                <a:sym typeface="Garamond"/>
              </a:defRPr>
            </a:lvl5pPr>
            <a:lvl6pPr marL="2516188" marR="0" lvl="5" indent="-115888" algn="l" rtl="0">
              <a:spcBef>
                <a:spcPts val="360"/>
              </a:spcBef>
              <a:spcAft>
                <a:spcPts val="0"/>
              </a:spcAft>
              <a:buClr>
                <a:schemeClr val="dk2"/>
              </a:buClr>
              <a:buSzPts val="1800"/>
              <a:buFont typeface="Arial"/>
              <a:buChar char="–"/>
              <a:defRPr sz="1800" b="1" i="0" u="none" strike="noStrike" cap="none">
                <a:solidFill>
                  <a:schemeClr val="dk1"/>
                </a:solidFill>
                <a:latin typeface="Garamond"/>
                <a:ea typeface="Garamond"/>
                <a:cs typeface="Garamond"/>
                <a:sym typeface="Garamond"/>
              </a:defRPr>
            </a:lvl6pPr>
            <a:lvl7pPr marL="2973388" marR="0" lvl="6" indent="-115888" algn="l" rtl="0">
              <a:spcBef>
                <a:spcPts val="360"/>
              </a:spcBef>
              <a:spcAft>
                <a:spcPts val="0"/>
              </a:spcAft>
              <a:buClr>
                <a:schemeClr val="dk2"/>
              </a:buClr>
              <a:buSzPts val="1800"/>
              <a:buFont typeface="Arial"/>
              <a:buChar char="–"/>
              <a:defRPr sz="1800" b="1" i="0" u="none" strike="noStrike" cap="none">
                <a:solidFill>
                  <a:schemeClr val="dk1"/>
                </a:solidFill>
                <a:latin typeface="Garamond"/>
                <a:ea typeface="Garamond"/>
                <a:cs typeface="Garamond"/>
                <a:sym typeface="Garamond"/>
              </a:defRPr>
            </a:lvl7pPr>
            <a:lvl8pPr marL="3430588" marR="0" lvl="7" indent="-115887" algn="l" rtl="0">
              <a:spcBef>
                <a:spcPts val="360"/>
              </a:spcBef>
              <a:spcAft>
                <a:spcPts val="0"/>
              </a:spcAft>
              <a:buClr>
                <a:schemeClr val="dk2"/>
              </a:buClr>
              <a:buSzPts val="1800"/>
              <a:buFont typeface="Arial"/>
              <a:buChar char="–"/>
              <a:defRPr sz="1800" b="1" i="0" u="none" strike="noStrike" cap="none">
                <a:solidFill>
                  <a:schemeClr val="dk1"/>
                </a:solidFill>
                <a:latin typeface="Garamond"/>
                <a:ea typeface="Garamond"/>
                <a:cs typeface="Garamond"/>
                <a:sym typeface="Garamond"/>
              </a:defRPr>
            </a:lvl8pPr>
            <a:lvl9pPr marL="3887788" marR="0" lvl="8" indent="-115887" algn="l" rtl="0">
              <a:spcBef>
                <a:spcPts val="360"/>
              </a:spcBef>
              <a:spcAft>
                <a:spcPts val="0"/>
              </a:spcAft>
              <a:buClr>
                <a:schemeClr val="dk2"/>
              </a:buClr>
              <a:buSzPts val="1800"/>
              <a:buFont typeface="Arial"/>
              <a:buChar char="–"/>
              <a:defRPr sz="1800" b="1"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4"/>
        <p:cNvGrpSpPr/>
        <p:nvPr/>
      </p:nvGrpSpPr>
      <p:grpSpPr>
        <a:xfrm>
          <a:off x="0" y="0"/>
          <a:ext cx="0" cy="0"/>
          <a:chOff x="0" y="0"/>
          <a:chExt cx="0" cy="0"/>
        </a:xfrm>
      </p:grpSpPr>
      <p:sp>
        <p:nvSpPr>
          <p:cNvPr id="95" name="Shape 95"/>
          <p:cNvSpPr txBox="1">
            <a:spLocks noGrp="1"/>
          </p:cNvSpPr>
          <p:nvPr>
            <p:ph type="ctrTitle"/>
          </p:nvPr>
        </p:nvSpPr>
        <p:spPr>
          <a:xfrm>
            <a:off x="742950" y="2130425"/>
            <a:ext cx="8420100" cy="1470025"/>
          </a:xfrm>
          <a:prstGeom prst="rect">
            <a:avLst/>
          </a:prstGeom>
          <a:noFill/>
          <a:ln>
            <a:noFill/>
          </a:ln>
        </p:spPr>
        <p:txBody>
          <a:bodyPr wrap="square" lIns="91425" tIns="91425" rIns="91425" bIns="91425" anchor="b" anchorCtr="0"/>
          <a:lstStyle>
            <a:lvl1pPr marL="914400" marR="0" lvl="0"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1pPr>
            <a:lvl2pPr marL="914400" marR="0" lvl="1"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2pPr>
            <a:lvl3pPr marL="914400" marR="0" lvl="2"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3pPr>
            <a:lvl4pPr marL="914400" marR="0" lvl="3"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4pPr>
            <a:lvl5pPr marL="914400" marR="0" lvl="4"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5pPr>
            <a:lvl6pPr marL="1371600" marR="0" lvl="5"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1828800" marR="0" lvl="6"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2286000" marR="0" lvl="7"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2743200" marR="0" lvl="8"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subTitle" idx="1"/>
          </p:nvPr>
        </p:nvSpPr>
        <p:spPr>
          <a:xfrm>
            <a:off x="1485900" y="3886200"/>
            <a:ext cx="6934200" cy="1752600"/>
          </a:xfrm>
          <a:prstGeom prst="rect">
            <a:avLst/>
          </a:prstGeom>
          <a:noFill/>
          <a:ln>
            <a:noFill/>
          </a:ln>
        </p:spPr>
        <p:txBody>
          <a:bodyPr wrap="square" lIns="91425" tIns="91425" rIns="91425" bIns="91425" anchor="t" anchorCtr="0"/>
          <a:lstStyle>
            <a:lvl1pPr marL="0" marR="0" lvl="0" indent="0" algn="ctr" rtl="0">
              <a:spcBef>
                <a:spcPts val="320"/>
              </a:spcBef>
              <a:spcAft>
                <a:spcPts val="0"/>
              </a:spcAft>
              <a:buClr>
                <a:schemeClr val="dk1"/>
              </a:buClr>
              <a:buSzPts val="1600"/>
              <a:buFont typeface="Garamond"/>
              <a:buNone/>
              <a:defRPr sz="1600" b="1" i="0" u="none" strike="noStrike" cap="none">
                <a:solidFill>
                  <a:schemeClr val="dk1"/>
                </a:solidFill>
                <a:latin typeface="Garamond"/>
                <a:ea typeface="Garamond"/>
                <a:cs typeface="Garamond"/>
                <a:sym typeface="Garamond"/>
              </a:defRPr>
            </a:lvl1pPr>
            <a:lvl2pPr marL="457200" marR="0" lvl="1" indent="0" algn="ctr"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2pPr>
            <a:lvl3pPr marL="914400" marR="0" lvl="2" indent="0" algn="ctr"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3pPr>
            <a:lvl4pPr marL="1371600" marR="0" lvl="3" indent="0" algn="ctr"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4pPr>
            <a:lvl5pPr marL="1828800" marR="0" lvl="4" indent="0" algn="ctr"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5pPr>
            <a:lvl6pPr marL="2286000" marR="0" lvl="5" indent="0" algn="ctr"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6pPr>
            <a:lvl7pPr marL="2743200" marR="0" lvl="6" indent="0" algn="ctr"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7pPr>
            <a:lvl8pPr marL="3200400" marR="0" lvl="7" indent="0" algn="ctr"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8pPr>
            <a:lvl9pPr marL="3657600" marR="0" lvl="8" indent="0" algn="ctr"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161925"/>
            <a:ext cx="8993188" cy="831850"/>
          </a:xfrm>
          <a:prstGeom prst="rect">
            <a:avLst/>
          </a:prstGeom>
          <a:noFill/>
          <a:ln>
            <a:noFill/>
          </a:ln>
        </p:spPr>
        <p:txBody>
          <a:bodyPr wrap="square" lIns="91425" tIns="91425" rIns="91425" bIns="91425" anchor="b" anchorCtr="0"/>
          <a:lstStyle>
            <a:lvl1pPr marL="914400" marR="0" lvl="0"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1pPr>
            <a:lvl2pPr marL="914400" marR="0" lvl="1"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2pPr>
            <a:lvl3pPr marL="914400" marR="0" lvl="2"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3pPr>
            <a:lvl4pPr marL="914400" marR="0" lvl="3"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4pPr>
            <a:lvl5pPr marL="914400" marR="0" lvl="4"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5pPr>
            <a:lvl6pPr marL="1371600" marR="0" lvl="5"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1828800" marR="0" lvl="6"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2286000" marR="0" lvl="7"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2743200" marR="0" lvl="8"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
        <p:nvSpPr>
          <p:cNvPr id="99" name="Shape 99"/>
          <p:cNvSpPr txBox="1">
            <a:spLocks noGrp="1"/>
          </p:cNvSpPr>
          <p:nvPr>
            <p:ph type="body" idx="1"/>
          </p:nvPr>
        </p:nvSpPr>
        <p:spPr>
          <a:xfrm>
            <a:off x="457200" y="1508125"/>
            <a:ext cx="8997950" cy="4591050"/>
          </a:xfrm>
          <a:prstGeom prst="rect">
            <a:avLst/>
          </a:prstGeom>
          <a:noFill/>
          <a:ln>
            <a:noFill/>
          </a:ln>
        </p:spPr>
        <p:txBody>
          <a:bodyPr wrap="square" lIns="91425" tIns="91425" rIns="91425" bIns="91425" anchor="t" anchorCtr="0"/>
          <a:lstStyle>
            <a:lvl1pPr marL="342900" marR="0" lvl="0" indent="-342900" algn="l" rtl="0">
              <a:spcBef>
                <a:spcPts val="320"/>
              </a:spcBef>
              <a:spcAft>
                <a:spcPts val="0"/>
              </a:spcAft>
              <a:buSzPts val="1400"/>
              <a:buNone/>
              <a:defRPr sz="1600" b="1" i="0" u="none" strike="noStrike" cap="none">
                <a:solidFill>
                  <a:schemeClr val="dk1"/>
                </a:solidFill>
                <a:latin typeface="Garamond"/>
                <a:ea typeface="Garamond"/>
                <a:cs typeface="Garamond"/>
                <a:sym typeface="Garamond"/>
              </a:defRPr>
            </a:lvl1pPr>
            <a:lvl2pPr marL="457200" marR="0" lvl="1" indent="-127000"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2pPr>
            <a:lvl3pPr marL="914400" marR="0" lvl="2" indent="-127000"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3pPr>
            <a:lvl4pPr marL="1376363" marR="0" lvl="3" indent="-130175"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4pPr>
            <a:lvl5pPr marL="2058988" marR="0" lvl="4"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5pPr>
            <a:lvl6pPr marL="2516188" marR="0" lvl="5"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6pPr>
            <a:lvl7pPr marL="2973388" marR="0" lvl="6"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7pPr>
            <a:lvl8pPr marL="3430588" marR="0" lvl="7" indent="-128587"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8pPr>
            <a:lvl9pPr marL="3887788" marR="0" lvl="8" indent="-128587"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782638" y="4406900"/>
            <a:ext cx="8420100" cy="1362075"/>
          </a:xfrm>
          <a:prstGeom prst="rect">
            <a:avLst/>
          </a:prstGeom>
          <a:noFill/>
          <a:ln>
            <a:noFill/>
          </a:ln>
        </p:spPr>
        <p:txBody>
          <a:bodyPr wrap="square" lIns="91425" tIns="91425" rIns="91425" bIns="91425" anchor="t" anchorCtr="0"/>
          <a:lstStyle>
            <a:lvl1pPr marL="914400" marR="0" lvl="0" indent="-914400" algn="l" rtl="0">
              <a:spcBef>
                <a:spcPts val="0"/>
              </a:spcBef>
              <a:spcAft>
                <a:spcPts val="0"/>
              </a:spcAft>
              <a:buSzPts val="1400"/>
              <a:buNone/>
              <a:defRPr sz="4000" b="1" i="0" u="none" strike="noStrike" cap="none">
                <a:solidFill>
                  <a:schemeClr val="dk1"/>
                </a:solidFill>
                <a:latin typeface="Garamond"/>
                <a:ea typeface="Garamond"/>
                <a:cs typeface="Garamond"/>
                <a:sym typeface="Garamond"/>
              </a:defRPr>
            </a:lvl1pPr>
            <a:lvl2pPr marL="914400" marR="0" lvl="1"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2pPr>
            <a:lvl3pPr marL="914400" marR="0" lvl="2"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3pPr>
            <a:lvl4pPr marL="914400" marR="0" lvl="3"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4pPr>
            <a:lvl5pPr marL="914400" marR="0" lvl="4"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5pPr>
            <a:lvl6pPr marL="1371600" marR="0" lvl="5"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1828800" marR="0" lvl="6"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2286000" marR="0" lvl="7"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2743200" marR="0" lvl="8"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
        <p:nvSpPr>
          <p:cNvPr id="102" name="Shape 102"/>
          <p:cNvSpPr txBox="1">
            <a:spLocks noGrp="1"/>
          </p:cNvSpPr>
          <p:nvPr>
            <p:ph type="body" idx="1"/>
          </p:nvPr>
        </p:nvSpPr>
        <p:spPr>
          <a:xfrm>
            <a:off x="782638" y="2906713"/>
            <a:ext cx="84201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dk1"/>
              </a:buClr>
              <a:buSzPts val="2000"/>
              <a:buFont typeface="Garamond"/>
              <a:buNone/>
              <a:defRPr sz="2000" b="1" i="0" u="none" strike="noStrike" cap="none">
                <a:solidFill>
                  <a:schemeClr val="dk1"/>
                </a:solidFill>
                <a:latin typeface="Garamond"/>
                <a:ea typeface="Garamond"/>
                <a:cs typeface="Garamond"/>
                <a:sym typeface="Garamond"/>
              </a:defRPr>
            </a:lvl1pPr>
            <a:lvl2pPr marL="457200" marR="0" lvl="1" indent="0" algn="l" rtl="0">
              <a:spcBef>
                <a:spcPts val="360"/>
              </a:spcBef>
              <a:spcAft>
                <a:spcPts val="0"/>
              </a:spcAft>
              <a:buClr>
                <a:schemeClr val="dk2"/>
              </a:buClr>
              <a:buSzPts val="1800"/>
              <a:buFont typeface="Arial"/>
              <a:buNone/>
              <a:defRPr sz="1800" b="1" i="0" u="none" strike="noStrike" cap="none">
                <a:solidFill>
                  <a:schemeClr val="dk1"/>
                </a:solidFill>
                <a:latin typeface="Garamond"/>
                <a:ea typeface="Garamond"/>
                <a:cs typeface="Garamond"/>
                <a:sym typeface="Garamond"/>
              </a:defRPr>
            </a:lvl2pPr>
            <a:lvl3pPr marL="914400" marR="0" lvl="2" indent="0" algn="l"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3pPr>
            <a:lvl4pPr marL="1371600" marR="0" lvl="3" indent="0" algn="l" rtl="0">
              <a:spcBef>
                <a:spcPts val="280"/>
              </a:spcBef>
              <a:spcAft>
                <a:spcPts val="0"/>
              </a:spcAft>
              <a:buClr>
                <a:schemeClr val="dk2"/>
              </a:buClr>
              <a:buSzPts val="1400"/>
              <a:buFont typeface="Arial"/>
              <a:buNone/>
              <a:defRPr sz="1400" b="1" i="0" u="none" strike="noStrike" cap="none">
                <a:solidFill>
                  <a:schemeClr val="dk1"/>
                </a:solidFill>
                <a:latin typeface="Garamond"/>
                <a:ea typeface="Garamond"/>
                <a:cs typeface="Garamond"/>
                <a:sym typeface="Garamond"/>
              </a:defRPr>
            </a:lvl4pPr>
            <a:lvl5pPr marL="1828800" marR="0" lvl="4" indent="0" algn="l" rtl="0">
              <a:spcBef>
                <a:spcPts val="280"/>
              </a:spcBef>
              <a:spcAft>
                <a:spcPts val="0"/>
              </a:spcAft>
              <a:buClr>
                <a:schemeClr val="dk2"/>
              </a:buClr>
              <a:buSzPts val="1400"/>
              <a:buFont typeface="Arial"/>
              <a:buNone/>
              <a:defRPr sz="1400" b="1" i="0" u="none" strike="noStrike" cap="none">
                <a:solidFill>
                  <a:schemeClr val="dk1"/>
                </a:solidFill>
                <a:latin typeface="Garamond"/>
                <a:ea typeface="Garamond"/>
                <a:cs typeface="Garamond"/>
                <a:sym typeface="Garamond"/>
              </a:defRPr>
            </a:lvl5pPr>
            <a:lvl6pPr marL="2286000" marR="0" lvl="5" indent="0" algn="l" rtl="0">
              <a:spcBef>
                <a:spcPts val="280"/>
              </a:spcBef>
              <a:spcAft>
                <a:spcPts val="0"/>
              </a:spcAft>
              <a:buClr>
                <a:schemeClr val="dk2"/>
              </a:buClr>
              <a:buSzPts val="1400"/>
              <a:buFont typeface="Arial"/>
              <a:buNone/>
              <a:defRPr sz="1400" b="1" i="0" u="none" strike="noStrike" cap="none">
                <a:solidFill>
                  <a:schemeClr val="dk1"/>
                </a:solidFill>
                <a:latin typeface="Garamond"/>
                <a:ea typeface="Garamond"/>
                <a:cs typeface="Garamond"/>
                <a:sym typeface="Garamond"/>
              </a:defRPr>
            </a:lvl6pPr>
            <a:lvl7pPr marL="2743200" marR="0" lvl="6" indent="0" algn="l" rtl="0">
              <a:spcBef>
                <a:spcPts val="280"/>
              </a:spcBef>
              <a:spcAft>
                <a:spcPts val="0"/>
              </a:spcAft>
              <a:buClr>
                <a:schemeClr val="dk2"/>
              </a:buClr>
              <a:buSzPts val="1400"/>
              <a:buFont typeface="Arial"/>
              <a:buNone/>
              <a:defRPr sz="1400" b="1" i="0" u="none" strike="noStrike" cap="none">
                <a:solidFill>
                  <a:schemeClr val="dk1"/>
                </a:solidFill>
                <a:latin typeface="Garamond"/>
                <a:ea typeface="Garamond"/>
                <a:cs typeface="Garamond"/>
                <a:sym typeface="Garamond"/>
              </a:defRPr>
            </a:lvl7pPr>
            <a:lvl8pPr marL="3200400" marR="0" lvl="7" indent="0" algn="l" rtl="0">
              <a:spcBef>
                <a:spcPts val="280"/>
              </a:spcBef>
              <a:spcAft>
                <a:spcPts val="0"/>
              </a:spcAft>
              <a:buClr>
                <a:schemeClr val="dk2"/>
              </a:buClr>
              <a:buSzPts val="1400"/>
              <a:buFont typeface="Arial"/>
              <a:buNone/>
              <a:defRPr sz="1400" b="1" i="0" u="none" strike="noStrike" cap="none">
                <a:solidFill>
                  <a:schemeClr val="dk1"/>
                </a:solidFill>
                <a:latin typeface="Garamond"/>
                <a:ea typeface="Garamond"/>
                <a:cs typeface="Garamond"/>
                <a:sym typeface="Garamond"/>
              </a:defRPr>
            </a:lvl8pPr>
            <a:lvl9pPr marL="3657600" marR="0" lvl="8" indent="0" algn="l" rtl="0">
              <a:spcBef>
                <a:spcPts val="280"/>
              </a:spcBef>
              <a:spcAft>
                <a:spcPts val="0"/>
              </a:spcAft>
              <a:buClr>
                <a:schemeClr val="dk2"/>
              </a:buClr>
              <a:buSzPts val="1400"/>
              <a:buFont typeface="Arial"/>
              <a:buNone/>
              <a:defRPr sz="1400" b="1"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495300" y="274638"/>
            <a:ext cx="8915400" cy="1143000"/>
          </a:xfrm>
          <a:prstGeom prst="rect">
            <a:avLst/>
          </a:prstGeom>
          <a:noFill/>
          <a:ln>
            <a:noFill/>
          </a:ln>
        </p:spPr>
        <p:txBody>
          <a:bodyPr wrap="square" lIns="91425" tIns="91425" rIns="91425" bIns="91425" anchor="b" anchorCtr="0"/>
          <a:lstStyle>
            <a:lvl1pPr marL="914400" marR="0" lvl="0"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1pPr>
            <a:lvl2pPr marL="914400" marR="0" lvl="1"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2pPr>
            <a:lvl3pPr marL="914400" marR="0" lvl="2"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3pPr>
            <a:lvl4pPr marL="914400" marR="0" lvl="3"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4pPr>
            <a:lvl5pPr marL="914400" marR="0" lvl="4"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5pPr>
            <a:lvl6pPr marL="1371600" marR="0" lvl="5"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1828800" marR="0" lvl="6"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2286000" marR="0" lvl="7"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2743200" marR="0" lvl="8"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
        <p:nvSpPr>
          <p:cNvPr id="105" name="Shape 105"/>
          <p:cNvSpPr txBox="1">
            <a:spLocks noGrp="1"/>
          </p:cNvSpPr>
          <p:nvPr>
            <p:ph type="body" idx="1"/>
          </p:nvPr>
        </p:nvSpPr>
        <p:spPr>
          <a:xfrm>
            <a:off x="495300" y="1535113"/>
            <a:ext cx="4376738"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SzPts val="2400"/>
              <a:buFont typeface="Garamond"/>
              <a:buNone/>
              <a:defRPr sz="2400" b="1" i="0" u="none" strike="noStrike" cap="none">
                <a:solidFill>
                  <a:schemeClr val="dk1"/>
                </a:solidFill>
                <a:latin typeface="Garamond"/>
                <a:ea typeface="Garamond"/>
                <a:cs typeface="Garamond"/>
                <a:sym typeface="Garamond"/>
              </a:defRPr>
            </a:lvl1pPr>
            <a:lvl2pPr marL="457200" marR="0" lvl="1" indent="0" algn="l" rtl="0">
              <a:spcBef>
                <a:spcPts val="400"/>
              </a:spcBef>
              <a:spcAft>
                <a:spcPts val="0"/>
              </a:spcAft>
              <a:buClr>
                <a:schemeClr val="dk2"/>
              </a:buClr>
              <a:buSzPts val="2000"/>
              <a:buFont typeface="Arial"/>
              <a:buNone/>
              <a:defRPr sz="2000" b="1" i="0" u="none" strike="noStrike" cap="none">
                <a:solidFill>
                  <a:schemeClr val="dk1"/>
                </a:solidFill>
                <a:latin typeface="Garamond"/>
                <a:ea typeface="Garamond"/>
                <a:cs typeface="Garamond"/>
                <a:sym typeface="Garamond"/>
              </a:defRPr>
            </a:lvl2pPr>
            <a:lvl3pPr marL="914400" marR="0" lvl="2" indent="0" algn="l" rtl="0">
              <a:spcBef>
                <a:spcPts val="360"/>
              </a:spcBef>
              <a:spcAft>
                <a:spcPts val="0"/>
              </a:spcAft>
              <a:buClr>
                <a:schemeClr val="dk2"/>
              </a:buClr>
              <a:buSzPts val="1800"/>
              <a:buFont typeface="Arial"/>
              <a:buNone/>
              <a:defRPr sz="1800" b="1" i="0" u="none" strike="noStrike" cap="none">
                <a:solidFill>
                  <a:schemeClr val="dk1"/>
                </a:solidFill>
                <a:latin typeface="Garamond"/>
                <a:ea typeface="Garamond"/>
                <a:cs typeface="Garamond"/>
                <a:sym typeface="Garamond"/>
              </a:defRPr>
            </a:lvl3pPr>
            <a:lvl4pPr marL="1371600" marR="0" lvl="3" indent="0" algn="l"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4pPr>
            <a:lvl5pPr marL="1828800" marR="0" lvl="4" indent="0" algn="l"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5pPr>
            <a:lvl6pPr marL="2286000" marR="0" lvl="5" indent="0" algn="l"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6pPr>
            <a:lvl7pPr marL="2743200" marR="0" lvl="6" indent="0" algn="l"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7pPr>
            <a:lvl8pPr marL="3200400" marR="0" lvl="7" indent="0" algn="l"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8pPr>
            <a:lvl9pPr marL="3657600" marR="0" lvl="8" indent="0" algn="l"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9pPr>
          </a:lstStyle>
          <a:p>
            <a:endParaRPr/>
          </a:p>
        </p:txBody>
      </p:sp>
      <p:sp>
        <p:nvSpPr>
          <p:cNvPr id="106" name="Shape 106"/>
          <p:cNvSpPr txBox="1">
            <a:spLocks noGrp="1"/>
          </p:cNvSpPr>
          <p:nvPr>
            <p:ph type="body" idx="2"/>
          </p:nvPr>
        </p:nvSpPr>
        <p:spPr>
          <a:xfrm>
            <a:off x="495300" y="2174875"/>
            <a:ext cx="4376738" cy="3951288"/>
          </a:xfrm>
          <a:prstGeom prst="rect">
            <a:avLst/>
          </a:prstGeom>
          <a:noFill/>
          <a:ln>
            <a:noFill/>
          </a:ln>
        </p:spPr>
        <p:txBody>
          <a:bodyPr wrap="square" lIns="91425" tIns="91425" rIns="91425" bIns="91425" anchor="t" anchorCtr="0"/>
          <a:lstStyle>
            <a:lvl1pPr marL="342900" marR="0" lvl="0" indent="-342900" algn="l" rtl="0">
              <a:spcBef>
                <a:spcPts val="480"/>
              </a:spcBef>
              <a:spcAft>
                <a:spcPts val="0"/>
              </a:spcAft>
              <a:buSzPts val="1400"/>
              <a:buNone/>
              <a:defRPr sz="2400" b="1" i="0" u="none" strike="noStrike" cap="none">
                <a:solidFill>
                  <a:schemeClr val="dk1"/>
                </a:solidFill>
                <a:latin typeface="Garamond"/>
                <a:ea typeface="Garamond"/>
                <a:cs typeface="Garamond"/>
                <a:sym typeface="Garamond"/>
              </a:defRPr>
            </a:lvl1pPr>
            <a:lvl2pPr marL="457200" marR="0" lvl="1" indent="-101600" algn="l" rtl="0">
              <a:spcBef>
                <a:spcPts val="400"/>
              </a:spcBef>
              <a:spcAft>
                <a:spcPts val="0"/>
              </a:spcAft>
              <a:buClr>
                <a:schemeClr val="dk2"/>
              </a:buClr>
              <a:buSzPts val="2000"/>
              <a:buFont typeface="Arial"/>
              <a:buChar char="•"/>
              <a:defRPr sz="2000" b="1" i="0" u="none" strike="noStrike" cap="none">
                <a:solidFill>
                  <a:schemeClr val="dk1"/>
                </a:solidFill>
                <a:latin typeface="Garamond"/>
                <a:ea typeface="Garamond"/>
                <a:cs typeface="Garamond"/>
                <a:sym typeface="Garamond"/>
              </a:defRPr>
            </a:lvl2pPr>
            <a:lvl3pPr marL="914400" marR="0" lvl="2" indent="-114300" algn="l" rtl="0">
              <a:spcBef>
                <a:spcPts val="360"/>
              </a:spcBef>
              <a:spcAft>
                <a:spcPts val="0"/>
              </a:spcAft>
              <a:buClr>
                <a:schemeClr val="dk2"/>
              </a:buClr>
              <a:buSzPts val="1800"/>
              <a:buFont typeface="Arial"/>
              <a:buChar char="–"/>
              <a:defRPr sz="1800" b="1" i="0" u="none" strike="noStrike" cap="none">
                <a:solidFill>
                  <a:schemeClr val="dk1"/>
                </a:solidFill>
                <a:latin typeface="Garamond"/>
                <a:ea typeface="Garamond"/>
                <a:cs typeface="Garamond"/>
                <a:sym typeface="Garamond"/>
              </a:defRPr>
            </a:lvl3pPr>
            <a:lvl4pPr marL="1376363" marR="0" lvl="3" indent="-130175"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4pPr>
            <a:lvl5pPr marL="2058988" marR="0" lvl="4"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5pPr>
            <a:lvl6pPr marL="2516188" marR="0" lvl="5"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6pPr>
            <a:lvl7pPr marL="2973388" marR="0" lvl="6"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7pPr>
            <a:lvl8pPr marL="3430588" marR="0" lvl="7" indent="-128587"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8pPr>
            <a:lvl9pPr marL="3887788" marR="0" lvl="8" indent="-128587"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9pPr>
          </a:lstStyle>
          <a:p>
            <a:endParaRPr/>
          </a:p>
        </p:txBody>
      </p:sp>
      <p:sp>
        <p:nvSpPr>
          <p:cNvPr id="107" name="Shape 107"/>
          <p:cNvSpPr txBox="1">
            <a:spLocks noGrp="1"/>
          </p:cNvSpPr>
          <p:nvPr>
            <p:ph type="body" idx="3"/>
          </p:nvPr>
        </p:nvSpPr>
        <p:spPr>
          <a:xfrm>
            <a:off x="5032375" y="1535113"/>
            <a:ext cx="4378325"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SzPts val="2400"/>
              <a:buFont typeface="Garamond"/>
              <a:buNone/>
              <a:defRPr sz="2400" b="1" i="0" u="none" strike="noStrike" cap="none">
                <a:solidFill>
                  <a:schemeClr val="dk1"/>
                </a:solidFill>
                <a:latin typeface="Garamond"/>
                <a:ea typeface="Garamond"/>
                <a:cs typeface="Garamond"/>
                <a:sym typeface="Garamond"/>
              </a:defRPr>
            </a:lvl1pPr>
            <a:lvl2pPr marL="457200" marR="0" lvl="1" indent="0" algn="l" rtl="0">
              <a:spcBef>
                <a:spcPts val="400"/>
              </a:spcBef>
              <a:spcAft>
                <a:spcPts val="0"/>
              </a:spcAft>
              <a:buClr>
                <a:schemeClr val="dk2"/>
              </a:buClr>
              <a:buSzPts val="2000"/>
              <a:buFont typeface="Arial"/>
              <a:buNone/>
              <a:defRPr sz="2000" b="1" i="0" u="none" strike="noStrike" cap="none">
                <a:solidFill>
                  <a:schemeClr val="dk1"/>
                </a:solidFill>
                <a:latin typeface="Garamond"/>
                <a:ea typeface="Garamond"/>
                <a:cs typeface="Garamond"/>
                <a:sym typeface="Garamond"/>
              </a:defRPr>
            </a:lvl2pPr>
            <a:lvl3pPr marL="914400" marR="0" lvl="2" indent="0" algn="l" rtl="0">
              <a:spcBef>
                <a:spcPts val="360"/>
              </a:spcBef>
              <a:spcAft>
                <a:spcPts val="0"/>
              </a:spcAft>
              <a:buClr>
                <a:schemeClr val="dk2"/>
              </a:buClr>
              <a:buSzPts val="1800"/>
              <a:buFont typeface="Arial"/>
              <a:buNone/>
              <a:defRPr sz="1800" b="1" i="0" u="none" strike="noStrike" cap="none">
                <a:solidFill>
                  <a:schemeClr val="dk1"/>
                </a:solidFill>
                <a:latin typeface="Garamond"/>
                <a:ea typeface="Garamond"/>
                <a:cs typeface="Garamond"/>
                <a:sym typeface="Garamond"/>
              </a:defRPr>
            </a:lvl3pPr>
            <a:lvl4pPr marL="1371600" marR="0" lvl="3" indent="0" algn="l"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4pPr>
            <a:lvl5pPr marL="1828800" marR="0" lvl="4" indent="0" algn="l"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5pPr>
            <a:lvl6pPr marL="2286000" marR="0" lvl="5" indent="0" algn="l"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6pPr>
            <a:lvl7pPr marL="2743200" marR="0" lvl="6" indent="0" algn="l"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7pPr>
            <a:lvl8pPr marL="3200400" marR="0" lvl="7" indent="0" algn="l"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8pPr>
            <a:lvl9pPr marL="3657600" marR="0" lvl="8" indent="0" algn="l" rtl="0">
              <a:spcBef>
                <a:spcPts val="320"/>
              </a:spcBef>
              <a:spcAft>
                <a:spcPts val="0"/>
              </a:spcAft>
              <a:buClr>
                <a:schemeClr val="dk2"/>
              </a:buClr>
              <a:buSzPts val="1600"/>
              <a:buFont typeface="Arial"/>
              <a:buNone/>
              <a:defRPr sz="1600" b="1" i="0" u="none" strike="noStrike" cap="none">
                <a:solidFill>
                  <a:schemeClr val="dk1"/>
                </a:solidFill>
                <a:latin typeface="Garamond"/>
                <a:ea typeface="Garamond"/>
                <a:cs typeface="Garamond"/>
                <a:sym typeface="Garamond"/>
              </a:defRPr>
            </a:lvl9pPr>
          </a:lstStyle>
          <a:p>
            <a:endParaRPr/>
          </a:p>
        </p:txBody>
      </p:sp>
      <p:sp>
        <p:nvSpPr>
          <p:cNvPr id="108" name="Shape 108"/>
          <p:cNvSpPr txBox="1">
            <a:spLocks noGrp="1"/>
          </p:cNvSpPr>
          <p:nvPr>
            <p:ph type="body" idx="4"/>
          </p:nvPr>
        </p:nvSpPr>
        <p:spPr>
          <a:xfrm>
            <a:off x="5032375" y="2174875"/>
            <a:ext cx="4378325" cy="3951288"/>
          </a:xfrm>
          <a:prstGeom prst="rect">
            <a:avLst/>
          </a:prstGeom>
          <a:noFill/>
          <a:ln>
            <a:noFill/>
          </a:ln>
        </p:spPr>
        <p:txBody>
          <a:bodyPr wrap="square" lIns="91425" tIns="91425" rIns="91425" bIns="91425" anchor="t" anchorCtr="0"/>
          <a:lstStyle>
            <a:lvl1pPr marL="342900" marR="0" lvl="0" indent="-342900" algn="l" rtl="0">
              <a:spcBef>
                <a:spcPts val="480"/>
              </a:spcBef>
              <a:spcAft>
                <a:spcPts val="0"/>
              </a:spcAft>
              <a:buSzPts val="1400"/>
              <a:buNone/>
              <a:defRPr sz="2400" b="1" i="0" u="none" strike="noStrike" cap="none">
                <a:solidFill>
                  <a:schemeClr val="dk1"/>
                </a:solidFill>
                <a:latin typeface="Garamond"/>
                <a:ea typeface="Garamond"/>
                <a:cs typeface="Garamond"/>
                <a:sym typeface="Garamond"/>
              </a:defRPr>
            </a:lvl1pPr>
            <a:lvl2pPr marL="457200" marR="0" lvl="1" indent="-101600" algn="l" rtl="0">
              <a:spcBef>
                <a:spcPts val="400"/>
              </a:spcBef>
              <a:spcAft>
                <a:spcPts val="0"/>
              </a:spcAft>
              <a:buClr>
                <a:schemeClr val="dk2"/>
              </a:buClr>
              <a:buSzPts val="2000"/>
              <a:buFont typeface="Arial"/>
              <a:buChar char="•"/>
              <a:defRPr sz="2000" b="1" i="0" u="none" strike="noStrike" cap="none">
                <a:solidFill>
                  <a:schemeClr val="dk1"/>
                </a:solidFill>
                <a:latin typeface="Garamond"/>
                <a:ea typeface="Garamond"/>
                <a:cs typeface="Garamond"/>
                <a:sym typeface="Garamond"/>
              </a:defRPr>
            </a:lvl2pPr>
            <a:lvl3pPr marL="914400" marR="0" lvl="2" indent="-114300" algn="l" rtl="0">
              <a:spcBef>
                <a:spcPts val="360"/>
              </a:spcBef>
              <a:spcAft>
                <a:spcPts val="0"/>
              </a:spcAft>
              <a:buClr>
                <a:schemeClr val="dk2"/>
              </a:buClr>
              <a:buSzPts val="1800"/>
              <a:buFont typeface="Arial"/>
              <a:buChar char="–"/>
              <a:defRPr sz="1800" b="1" i="0" u="none" strike="noStrike" cap="none">
                <a:solidFill>
                  <a:schemeClr val="dk1"/>
                </a:solidFill>
                <a:latin typeface="Garamond"/>
                <a:ea typeface="Garamond"/>
                <a:cs typeface="Garamond"/>
                <a:sym typeface="Garamond"/>
              </a:defRPr>
            </a:lvl3pPr>
            <a:lvl4pPr marL="1376363" marR="0" lvl="3" indent="-130175"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4pPr>
            <a:lvl5pPr marL="2058988" marR="0" lvl="4"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5pPr>
            <a:lvl6pPr marL="2516188" marR="0" lvl="5"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6pPr>
            <a:lvl7pPr marL="2973388" marR="0" lvl="6"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7pPr>
            <a:lvl8pPr marL="3430588" marR="0" lvl="7" indent="-128587"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8pPr>
            <a:lvl9pPr marL="3887788" marR="0" lvl="8" indent="-128587"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161925"/>
            <a:ext cx="8993188" cy="831850"/>
          </a:xfrm>
          <a:prstGeom prst="rect">
            <a:avLst/>
          </a:prstGeom>
          <a:noFill/>
          <a:ln>
            <a:noFill/>
          </a:ln>
        </p:spPr>
        <p:txBody>
          <a:bodyPr wrap="square" lIns="91425" tIns="91425" rIns="91425" bIns="91425" anchor="b" anchorCtr="0"/>
          <a:lstStyle>
            <a:lvl1pPr marL="914400" marR="0" lvl="0"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1pPr>
            <a:lvl2pPr marL="914400" marR="0" lvl="1"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2pPr>
            <a:lvl3pPr marL="914400" marR="0" lvl="2"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3pPr>
            <a:lvl4pPr marL="914400" marR="0" lvl="3"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4pPr>
            <a:lvl5pPr marL="914400" marR="0" lvl="4"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5pPr>
            <a:lvl6pPr marL="1371600" marR="0" lvl="5"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1828800" marR="0" lvl="6"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2286000" marR="0" lvl="7"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2743200" marR="0" lvl="8"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9"/>
        <p:cNvGrpSpPr/>
        <p:nvPr/>
      </p:nvGrpSpPr>
      <p:grpSpPr>
        <a:xfrm>
          <a:off x="0" y="0"/>
          <a:ext cx="0" cy="0"/>
          <a:chOff x="0" y="0"/>
          <a:chExt cx="0" cy="0"/>
        </a:xfrm>
      </p:grpSpPr>
      <p:sp>
        <p:nvSpPr>
          <p:cNvPr id="20" name="Shape 20"/>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95300" y="273050"/>
            <a:ext cx="3259138" cy="1162050"/>
          </a:xfrm>
          <a:prstGeom prst="rect">
            <a:avLst/>
          </a:prstGeom>
          <a:noFill/>
          <a:ln>
            <a:noFill/>
          </a:ln>
        </p:spPr>
        <p:txBody>
          <a:bodyPr wrap="square" lIns="91425" tIns="91425" rIns="91425" bIns="91425" anchor="b" anchorCtr="0"/>
          <a:lstStyle>
            <a:lvl1pPr marL="914400" marR="0" lvl="0" indent="-914400" algn="l" rtl="0">
              <a:spcBef>
                <a:spcPts val="0"/>
              </a:spcBef>
              <a:spcAft>
                <a:spcPts val="0"/>
              </a:spcAft>
              <a:buSzPts val="1400"/>
              <a:buNone/>
              <a:defRPr sz="2000" b="1" i="0" u="none" strike="noStrike" cap="none">
                <a:solidFill>
                  <a:schemeClr val="dk1"/>
                </a:solidFill>
                <a:latin typeface="Garamond"/>
                <a:ea typeface="Garamond"/>
                <a:cs typeface="Garamond"/>
                <a:sym typeface="Garamond"/>
              </a:defRPr>
            </a:lvl1pPr>
            <a:lvl2pPr marL="914400" marR="0" lvl="1"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2pPr>
            <a:lvl3pPr marL="914400" marR="0" lvl="2"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3pPr>
            <a:lvl4pPr marL="914400" marR="0" lvl="3"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4pPr>
            <a:lvl5pPr marL="914400" marR="0" lvl="4"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5pPr>
            <a:lvl6pPr marL="1371600" marR="0" lvl="5"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1828800" marR="0" lvl="6"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2286000" marR="0" lvl="7"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2743200" marR="0" lvl="8"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body" idx="1"/>
          </p:nvPr>
        </p:nvSpPr>
        <p:spPr>
          <a:xfrm>
            <a:off x="3873500" y="273050"/>
            <a:ext cx="5537200" cy="5853113"/>
          </a:xfrm>
          <a:prstGeom prst="rect">
            <a:avLst/>
          </a:prstGeom>
          <a:noFill/>
          <a:ln>
            <a:noFill/>
          </a:ln>
        </p:spPr>
        <p:txBody>
          <a:bodyPr wrap="square" lIns="91425" tIns="91425" rIns="91425" bIns="91425" anchor="t" anchorCtr="0"/>
          <a:lstStyle>
            <a:lvl1pPr marL="342900" marR="0" lvl="0" indent="-342900" algn="l" rtl="0">
              <a:spcBef>
                <a:spcPts val="640"/>
              </a:spcBef>
              <a:spcAft>
                <a:spcPts val="0"/>
              </a:spcAft>
              <a:buSzPts val="1400"/>
              <a:buNone/>
              <a:defRPr sz="3200" b="1" i="0" u="none" strike="noStrike" cap="none">
                <a:solidFill>
                  <a:schemeClr val="dk1"/>
                </a:solidFill>
                <a:latin typeface="Garamond"/>
                <a:ea typeface="Garamond"/>
                <a:cs typeface="Garamond"/>
                <a:sym typeface="Garamond"/>
              </a:defRPr>
            </a:lvl1pPr>
            <a:lvl2pPr marL="457200" marR="0" lvl="1" indent="-50800" algn="l" rtl="0">
              <a:spcBef>
                <a:spcPts val="560"/>
              </a:spcBef>
              <a:spcAft>
                <a:spcPts val="0"/>
              </a:spcAft>
              <a:buClr>
                <a:schemeClr val="dk2"/>
              </a:buClr>
              <a:buSzPts val="2800"/>
              <a:buFont typeface="Arial"/>
              <a:buChar char="•"/>
              <a:defRPr sz="2800" b="1" i="0" u="none" strike="noStrike" cap="none">
                <a:solidFill>
                  <a:schemeClr val="dk1"/>
                </a:solidFill>
                <a:latin typeface="Garamond"/>
                <a:ea typeface="Garamond"/>
                <a:cs typeface="Garamond"/>
                <a:sym typeface="Garamond"/>
              </a:defRPr>
            </a:lvl2pPr>
            <a:lvl3pPr marL="914400" marR="0" lvl="2" indent="-76200" algn="l" rtl="0">
              <a:spcBef>
                <a:spcPts val="480"/>
              </a:spcBef>
              <a:spcAft>
                <a:spcPts val="0"/>
              </a:spcAft>
              <a:buClr>
                <a:schemeClr val="dk2"/>
              </a:buClr>
              <a:buSzPts val="2400"/>
              <a:buFont typeface="Arial"/>
              <a:buChar char="–"/>
              <a:defRPr sz="2400" b="1" i="0" u="none" strike="noStrike" cap="none">
                <a:solidFill>
                  <a:schemeClr val="dk1"/>
                </a:solidFill>
                <a:latin typeface="Garamond"/>
                <a:ea typeface="Garamond"/>
                <a:cs typeface="Garamond"/>
                <a:sym typeface="Garamond"/>
              </a:defRPr>
            </a:lvl3pPr>
            <a:lvl4pPr marL="1376363" marR="0" lvl="3" indent="-104775" algn="l" rtl="0">
              <a:spcBef>
                <a:spcPts val="400"/>
              </a:spcBef>
              <a:spcAft>
                <a:spcPts val="0"/>
              </a:spcAft>
              <a:buClr>
                <a:schemeClr val="dk2"/>
              </a:buClr>
              <a:buSzPts val="2000"/>
              <a:buFont typeface="Arial"/>
              <a:buChar char="–"/>
              <a:defRPr sz="2000" b="1" i="0" u="none" strike="noStrike" cap="none">
                <a:solidFill>
                  <a:schemeClr val="dk1"/>
                </a:solidFill>
                <a:latin typeface="Garamond"/>
                <a:ea typeface="Garamond"/>
                <a:cs typeface="Garamond"/>
                <a:sym typeface="Garamond"/>
              </a:defRPr>
            </a:lvl4pPr>
            <a:lvl5pPr marL="2058988" marR="0" lvl="4" indent="-103188" algn="l" rtl="0">
              <a:spcBef>
                <a:spcPts val="400"/>
              </a:spcBef>
              <a:spcAft>
                <a:spcPts val="0"/>
              </a:spcAft>
              <a:buClr>
                <a:schemeClr val="dk2"/>
              </a:buClr>
              <a:buSzPts val="2000"/>
              <a:buFont typeface="Arial"/>
              <a:buChar char="–"/>
              <a:defRPr sz="2000" b="1" i="0" u="none" strike="noStrike" cap="none">
                <a:solidFill>
                  <a:schemeClr val="dk1"/>
                </a:solidFill>
                <a:latin typeface="Garamond"/>
                <a:ea typeface="Garamond"/>
                <a:cs typeface="Garamond"/>
                <a:sym typeface="Garamond"/>
              </a:defRPr>
            </a:lvl5pPr>
            <a:lvl6pPr marL="2516188" marR="0" lvl="5" indent="-103188" algn="l" rtl="0">
              <a:spcBef>
                <a:spcPts val="400"/>
              </a:spcBef>
              <a:spcAft>
                <a:spcPts val="0"/>
              </a:spcAft>
              <a:buClr>
                <a:schemeClr val="dk2"/>
              </a:buClr>
              <a:buSzPts val="2000"/>
              <a:buFont typeface="Arial"/>
              <a:buChar char="–"/>
              <a:defRPr sz="2000" b="1" i="0" u="none" strike="noStrike" cap="none">
                <a:solidFill>
                  <a:schemeClr val="dk1"/>
                </a:solidFill>
                <a:latin typeface="Garamond"/>
                <a:ea typeface="Garamond"/>
                <a:cs typeface="Garamond"/>
                <a:sym typeface="Garamond"/>
              </a:defRPr>
            </a:lvl6pPr>
            <a:lvl7pPr marL="2973388" marR="0" lvl="6" indent="-103188" algn="l" rtl="0">
              <a:spcBef>
                <a:spcPts val="400"/>
              </a:spcBef>
              <a:spcAft>
                <a:spcPts val="0"/>
              </a:spcAft>
              <a:buClr>
                <a:schemeClr val="dk2"/>
              </a:buClr>
              <a:buSzPts val="2000"/>
              <a:buFont typeface="Arial"/>
              <a:buChar char="–"/>
              <a:defRPr sz="2000" b="1" i="0" u="none" strike="noStrike" cap="none">
                <a:solidFill>
                  <a:schemeClr val="dk1"/>
                </a:solidFill>
                <a:latin typeface="Garamond"/>
                <a:ea typeface="Garamond"/>
                <a:cs typeface="Garamond"/>
                <a:sym typeface="Garamond"/>
              </a:defRPr>
            </a:lvl7pPr>
            <a:lvl8pPr marL="3430588" marR="0" lvl="7" indent="-103187" algn="l" rtl="0">
              <a:spcBef>
                <a:spcPts val="400"/>
              </a:spcBef>
              <a:spcAft>
                <a:spcPts val="0"/>
              </a:spcAft>
              <a:buClr>
                <a:schemeClr val="dk2"/>
              </a:buClr>
              <a:buSzPts val="2000"/>
              <a:buFont typeface="Arial"/>
              <a:buChar char="–"/>
              <a:defRPr sz="2000" b="1" i="0" u="none" strike="noStrike" cap="none">
                <a:solidFill>
                  <a:schemeClr val="dk1"/>
                </a:solidFill>
                <a:latin typeface="Garamond"/>
                <a:ea typeface="Garamond"/>
                <a:cs typeface="Garamond"/>
                <a:sym typeface="Garamond"/>
              </a:defRPr>
            </a:lvl8pPr>
            <a:lvl9pPr marL="3887788" marR="0" lvl="8" indent="-103187" algn="l" rtl="0">
              <a:spcBef>
                <a:spcPts val="400"/>
              </a:spcBef>
              <a:spcAft>
                <a:spcPts val="0"/>
              </a:spcAft>
              <a:buClr>
                <a:schemeClr val="dk2"/>
              </a:buClr>
              <a:buSzPts val="2000"/>
              <a:buFont typeface="Arial"/>
              <a:buChar char="–"/>
              <a:defRPr sz="2000" b="1" i="0" u="none" strike="noStrike" cap="none">
                <a:solidFill>
                  <a:schemeClr val="dk1"/>
                </a:solidFill>
                <a:latin typeface="Garamond"/>
                <a:ea typeface="Garamond"/>
                <a:cs typeface="Garamond"/>
                <a:sym typeface="Garamond"/>
              </a:defRPr>
            </a:lvl9pPr>
          </a:lstStyle>
          <a:p>
            <a:endParaRPr/>
          </a:p>
        </p:txBody>
      </p:sp>
      <p:sp>
        <p:nvSpPr>
          <p:cNvPr id="115" name="Shape 115"/>
          <p:cNvSpPr txBox="1">
            <a:spLocks noGrp="1"/>
          </p:cNvSpPr>
          <p:nvPr>
            <p:ph type="body" idx="2"/>
          </p:nvPr>
        </p:nvSpPr>
        <p:spPr>
          <a:xfrm>
            <a:off x="495300" y="1435100"/>
            <a:ext cx="3259138"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SzPts val="1400"/>
              <a:buFont typeface="Garamond"/>
              <a:buNone/>
              <a:defRPr sz="1400" b="1" i="0" u="none" strike="noStrike" cap="none">
                <a:solidFill>
                  <a:schemeClr val="dk1"/>
                </a:solidFill>
                <a:latin typeface="Garamond"/>
                <a:ea typeface="Garamond"/>
                <a:cs typeface="Garamond"/>
                <a:sym typeface="Garamond"/>
              </a:defRPr>
            </a:lvl1pPr>
            <a:lvl2pPr marL="457200" marR="0" lvl="1" indent="0" algn="l" rtl="0">
              <a:spcBef>
                <a:spcPts val="240"/>
              </a:spcBef>
              <a:spcAft>
                <a:spcPts val="0"/>
              </a:spcAft>
              <a:buClr>
                <a:schemeClr val="dk2"/>
              </a:buClr>
              <a:buSzPts val="1200"/>
              <a:buFont typeface="Arial"/>
              <a:buNone/>
              <a:defRPr sz="1200" b="1" i="0" u="none" strike="noStrike" cap="none">
                <a:solidFill>
                  <a:schemeClr val="dk1"/>
                </a:solidFill>
                <a:latin typeface="Garamond"/>
                <a:ea typeface="Garamond"/>
                <a:cs typeface="Garamond"/>
                <a:sym typeface="Garamond"/>
              </a:defRPr>
            </a:lvl2pPr>
            <a:lvl3pPr marL="914400" marR="0" lvl="2" indent="0" algn="l" rtl="0">
              <a:spcBef>
                <a:spcPts val="200"/>
              </a:spcBef>
              <a:spcAft>
                <a:spcPts val="0"/>
              </a:spcAft>
              <a:buClr>
                <a:schemeClr val="dk2"/>
              </a:buClr>
              <a:buSzPts val="1000"/>
              <a:buFont typeface="Arial"/>
              <a:buNone/>
              <a:defRPr sz="1000" b="1" i="0" u="none" strike="noStrike" cap="none">
                <a:solidFill>
                  <a:schemeClr val="dk1"/>
                </a:solidFill>
                <a:latin typeface="Garamond"/>
                <a:ea typeface="Garamond"/>
                <a:cs typeface="Garamond"/>
                <a:sym typeface="Garamond"/>
              </a:defRPr>
            </a:lvl3pPr>
            <a:lvl4pPr marL="1371600" marR="0" lvl="3" indent="0" algn="l" rtl="0">
              <a:spcBef>
                <a:spcPts val="180"/>
              </a:spcBef>
              <a:spcAft>
                <a:spcPts val="0"/>
              </a:spcAft>
              <a:buClr>
                <a:schemeClr val="dk2"/>
              </a:buClr>
              <a:buSzPts val="900"/>
              <a:buFont typeface="Arial"/>
              <a:buNone/>
              <a:defRPr sz="900" b="1" i="0" u="none" strike="noStrike" cap="none">
                <a:solidFill>
                  <a:schemeClr val="dk1"/>
                </a:solidFill>
                <a:latin typeface="Garamond"/>
                <a:ea typeface="Garamond"/>
                <a:cs typeface="Garamond"/>
                <a:sym typeface="Garamond"/>
              </a:defRPr>
            </a:lvl4pPr>
            <a:lvl5pPr marL="1828800" marR="0" lvl="4" indent="0" algn="l" rtl="0">
              <a:spcBef>
                <a:spcPts val="180"/>
              </a:spcBef>
              <a:spcAft>
                <a:spcPts val="0"/>
              </a:spcAft>
              <a:buClr>
                <a:schemeClr val="dk2"/>
              </a:buClr>
              <a:buSzPts val="900"/>
              <a:buFont typeface="Arial"/>
              <a:buNone/>
              <a:defRPr sz="900" b="1" i="0" u="none" strike="noStrike" cap="none">
                <a:solidFill>
                  <a:schemeClr val="dk1"/>
                </a:solidFill>
                <a:latin typeface="Garamond"/>
                <a:ea typeface="Garamond"/>
                <a:cs typeface="Garamond"/>
                <a:sym typeface="Garamond"/>
              </a:defRPr>
            </a:lvl5pPr>
            <a:lvl6pPr marL="2286000" marR="0" lvl="5" indent="0" algn="l" rtl="0">
              <a:spcBef>
                <a:spcPts val="180"/>
              </a:spcBef>
              <a:spcAft>
                <a:spcPts val="0"/>
              </a:spcAft>
              <a:buClr>
                <a:schemeClr val="dk2"/>
              </a:buClr>
              <a:buSzPts val="900"/>
              <a:buFont typeface="Arial"/>
              <a:buNone/>
              <a:defRPr sz="900" b="1" i="0" u="none" strike="noStrike" cap="none">
                <a:solidFill>
                  <a:schemeClr val="dk1"/>
                </a:solidFill>
                <a:latin typeface="Garamond"/>
                <a:ea typeface="Garamond"/>
                <a:cs typeface="Garamond"/>
                <a:sym typeface="Garamond"/>
              </a:defRPr>
            </a:lvl6pPr>
            <a:lvl7pPr marL="2743200" marR="0" lvl="6" indent="0" algn="l" rtl="0">
              <a:spcBef>
                <a:spcPts val="180"/>
              </a:spcBef>
              <a:spcAft>
                <a:spcPts val="0"/>
              </a:spcAft>
              <a:buClr>
                <a:schemeClr val="dk2"/>
              </a:buClr>
              <a:buSzPts val="900"/>
              <a:buFont typeface="Arial"/>
              <a:buNone/>
              <a:defRPr sz="900" b="1" i="0" u="none" strike="noStrike" cap="none">
                <a:solidFill>
                  <a:schemeClr val="dk1"/>
                </a:solidFill>
                <a:latin typeface="Garamond"/>
                <a:ea typeface="Garamond"/>
                <a:cs typeface="Garamond"/>
                <a:sym typeface="Garamond"/>
              </a:defRPr>
            </a:lvl7pPr>
            <a:lvl8pPr marL="3200400" marR="0" lvl="7" indent="0" algn="l" rtl="0">
              <a:spcBef>
                <a:spcPts val="180"/>
              </a:spcBef>
              <a:spcAft>
                <a:spcPts val="0"/>
              </a:spcAft>
              <a:buClr>
                <a:schemeClr val="dk2"/>
              </a:buClr>
              <a:buSzPts val="900"/>
              <a:buFont typeface="Arial"/>
              <a:buNone/>
              <a:defRPr sz="900" b="1" i="0" u="none" strike="noStrike" cap="none">
                <a:solidFill>
                  <a:schemeClr val="dk1"/>
                </a:solidFill>
                <a:latin typeface="Garamond"/>
                <a:ea typeface="Garamond"/>
                <a:cs typeface="Garamond"/>
                <a:sym typeface="Garamond"/>
              </a:defRPr>
            </a:lvl8pPr>
            <a:lvl9pPr marL="3657600" marR="0" lvl="8" indent="0" algn="l" rtl="0">
              <a:spcBef>
                <a:spcPts val="180"/>
              </a:spcBef>
              <a:spcAft>
                <a:spcPts val="0"/>
              </a:spcAft>
              <a:buClr>
                <a:schemeClr val="dk2"/>
              </a:buClr>
              <a:buSzPts val="900"/>
              <a:buFont typeface="Arial"/>
              <a:buNone/>
              <a:defRPr sz="900" b="1"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1941513" y="4800600"/>
            <a:ext cx="5943600" cy="566738"/>
          </a:xfrm>
          <a:prstGeom prst="rect">
            <a:avLst/>
          </a:prstGeom>
          <a:noFill/>
          <a:ln>
            <a:noFill/>
          </a:ln>
        </p:spPr>
        <p:txBody>
          <a:bodyPr wrap="square" lIns="91425" tIns="91425" rIns="91425" bIns="91425" anchor="b" anchorCtr="0"/>
          <a:lstStyle>
            <a:lvl1pPr marL="914400" marR="0" lvl="0" indent="-914400" algn="l" rtl="0">
              <a:spcBef>
                <a:spcPts val="0"/>
              </a:spcBef>
              <a:spcAft>
                <a:spcPts val="0"/>
              </a:spcAft>
              <a:buSzPts val="1400"/>
              <a:buNone/>
              <a:defRPr sz="2000" b="1" i="0" u="none" strike="noStrike" cap="none">
                <a:solidFill>
                  <a:schemeClr val="dk1"/>
                </a:solidFill>
                <a:latin typeface="Garamond"/>
                <a:ea typeface="Garamond"/>
                <a:cs typeface="Garamond"/>
                <a:sym typeface="Garamond"/>
              </a:defRPr>
            </a:lvl1pPr>
            <a:lvl2pPr marL="914400" marR="0" lvl="1"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2pPr>
            <a:lvl3pPr marL="914400" marR="0" lvl="2"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3pPr>
            <a:lvl4pPr marL="914400" marR="0" lvl="3"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4pPr>
            <a:lvl5pPr marL="914400" marR="0" lvl="4"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5pPr>
            <a:lvl6pPr marL="1371600" marR="0" lvl="5"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1828800" marR="0" lvl="6"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2286000" marR="0" lvl="7"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2743200" marR="0" lvl="8"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
        <p:nvSpPr>
          <p:cNvPr id="118" name="Shape 118"/>
          <p:cNvSpPr>
            <a:spLocks noGrp="1"/>
          </p:cNvSpPr>
          <p:nvPr>
            <p:ph type="pic" idx="2"/>
          </p:nvPr>
        </p:nvSpPr>
        <p:spPr>
          <a:xfrm>
            <a:off x="1941513" y="612775"/>
            <a:ext cx="5943600"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SzPts val="3200"/>
              <a:buFont typeface="Garamond"/>
              <a:buNone/>
              <a:defRPr sz="3200" b="1" i="0" u="none" strike="noStrike" cap="none">
                <a:solidFill>
                  <a:schemeClr val="dk1"/>
                </a:solidFill>
                <a:latin typeface="Garamond"/>
                <a:ea typeface="Garamond"/>
                <a:cs typeface="Garamond"/>
                <a:sym typeface="Garamond"/>
              </a:defRPr>
            </a:lvl1pPr>
            <a:lvl2pPr marL="457200" marR="0" lvl="1" indent="0" algn="l" rtl="0">
              <a:spcBef>
                <a:spcPts val="560"/>
              </a:spcBef>
              <a:spcAft>
                <a:spcPts val="0"/>
              </a:spcAft>
              <a:buClr>
                <a:schemeClr val="dk2"/>
              </a:buClr>
              <a:buSzPts val="2800"/>
              <a:buFont typeface="Arial"/>
              <a:buNone/>
              <a:defRPr sz="2800" b="1" i="0" u="none" strike="noStrike" cap="none">
                <a:solidFill>
                  <a:schemeClr val="dk1"/>
                </a:solidFill>
                <a:latin typeface="Garamond"/>
                <a:ea typeface="Garamond"/>
                <a:cs typeface="Garamond"/>
                <a:sym typeface="Garamond"/>
              </a:defRPr>
            </a:lvl2pPr>
            <a:lvl3pPr marL="914400" marR="0" lvl="2" indent="0" algn="l" rtl="0">
              <a:spcBef>
                <a:spcPts val="480"/>
              </a:spcBef>
              <a:spcAft>
                <a:spcPts val="0"/>
              </a:spcAft>
              <a:buClr>
                <a:schemeClr val="dk2"/>
              </a:buClr>
              <a:buSzPts val="2400"/>
              <a:buFont typeface="Arial"/>
              <a:buNone/>
              <a:defRPr sz="2400" b="1" i="0" u="none" strike="noStrike" cap="none">
                <a:solidFill>
                  <a:schemeClr val="dk1"/>
                </a:solidFill>
                <a:latin typeface="Garamond"/>
                <a:ea typeface="Garamond"/>
                <a:cs typeface="Garamond"/>
                <a:sym typeface="Garamond"/>
              </a:defRPr>
            </a:lvl3pPr>
            <a:lvl4pPr marL="1371600" marR="0" lvl="3" indent="0" algn="l" rtl="0">
              <a:spcBef>
                <a:spcPts val="400"/>
              </a:spcBef>
              <a:spcAft>
                <a:spcPts val="0"/>
              </a:spcAft>
              <a:buClr>
                <a:schemeClr val="dk2"/>
              </a:buClr>
              <a:buSzPts val="2000"/>
              <a:buFont typeface="Arial"/>
              <a:buNone/>
              <a:defRPr sz="2000" b="1" i="0" u="none" strike="noStrike" cap="none">
                <a:solidFill>
                  <a:schemeClr val="dk1"/>
                </a:solidFill>
                <a:latin typeface="Garamond"/>
                <a:ea typeface="Garamond"/>
                <a:cs typeface="Garamond"/>
                <a:sym typeface="Garamond"/>
              </a:defRPr>
            </a:lvl4pPr>
            <a:lvl5pPr marL="1828800" marR="0" lvl="4" indent="0" algn="l" rtl="0">
              <a:spcBef>
                <a:spcPts val="400"/>
              </a:spcBef>
              <a:spcAft>
                <a:spcPts val="0"/>
              </a:spcAft>
              <a:buClr>
                <a:schemeClr val="dk2"/>
              </a:buClr>
              <a:buSzPts val="2000"/>
              <a:buFont typeface="Arial"/>
              <a:buNone/>
              <a:defRPr sz="2000" b="1" i="0" u="none" strike="noStrike" cap="none">
                <a:solidFill>
                  <a:schemeClr val="dk1"/>
                </a:solidFill>
                <a:latin typeface="Garamond"/>
                <a:ea typeface="Garamond"/>
                <a:cs typeface="Garamond"/>
                <a:sym typeface="Garamond"/>
              </a:defRPr>
            </a:lvl5pPr>
            <a:lvl6pPr marL="2286000" marR="0" lvl="5" indent="0" algn="l" rtl="0">
              <a:spcBef>
                <a:spcPts val="400"/>
              </a:spcBef>
              <a:spcAft>
                <a:spcPts val="0"/>
              </a:spcAft>
              <a:buClr>
                <a:schemeClr val="dk2"/>
              </a:buClr>
              <a:buSzPts val="2000"/>
              <a:buFont typeface="Arial"/>
              <a:buNone/>
              <a:defRPr sz="2000" b="1" i="0" u="none" strike="noStrike" cap="none">
                <a:solidFill>
                  <a:schemeClr val="dk1"/>
                </a:solidFill>
                <a:latin typeface="Garamond"/>
                <a:ea typeface="Garamond"/>
                <a:cs typeface="Garamond"/>
                <a:sym typeface="Garamond"/>
              </a:defRPr>
            </a:lvl6pPr>
            <a:lvl7pPr marL="2743200" marR="0" lvl="6" indent="0" algn="l" rtl="0">
              <a:spcBef>
                <a:spcPts val="400"/>
              </a:spcBef>
              <a:spcAft>
                <a:spcPts val="0"/>
              </a:spcAft>
              <a:buClr>
                <a:schemeClr val="dk2"/>
              </a:buClr>
              <a:buSzPts val="2000"/>
              <a:buFont typeface="Arial"/>
              <a:buNone/>
              <a:defRPr sz="2000" b="1" i="0" u="none" strike="noStrike" cap="none">
                <a:solidFill>
                  <a:schemeClr val="dk1"/>
                </a:solidFill>
                <a:latin typeface="Garamond"/>
                <a:ea typeface="Garamond"/>
                <a:cs typeface="Garamond"/>
                <a:sym typeface="Garamond"/>
              </a:defRPr>
            </a:lvl7pPr>
            <a:lvl8pPr marL="3200400" marR="0" lvl="7" indent="0" algn="l" rtl="0">
              <a:spcBef>
                <a:spcPts val="400"/>
              </a:spcBef>
              <a:spcAft>
                <a:spcPts val="0"/>
              </a:spcAft>
              <a:buClr>
                <a:schemeClr val="dk2"/>
              </a:buClr>
              <a:buSzPts val="2000"/>
              <a:buFont typeface="Arial"/>
              <a:buNone/>
              <a:defRPr sz="2000" b="1" i="0" u="none" strike="noStrike" cap="none">
                <a:solidFill>
                  <a:schemeClr val="dk1"/>
                </a:solidFill>
                <a:latin typeface="Garamond"/>
                <a:ea typeface="Garamond"/>
                <a:cs typeface="Garamond"/>
                <a:sym typeface="Garamond"/>
              </a:defRPr>
            </a:lvl8pPr>
            <a:lvl9pPr marL="3657600" marR="0" lvl="8" indent="0" algn="l" rtl="0">
              <a:spcBef>
                <a:spcPts val="400"/>
              </a:spcBef>
              <a:spcAft>
                <a:spcPts val="0"/>
              </a:spcAft>
              <a:buClr>
                <a:schemeClr val="dk2"/>
              </a:buClr>
              <a:buSzPts val="2000"/>
              <a:buFont typeface="Arial"/>
              <a:buNone/>
              <a:defRPr sz="2000" b="1" i="0" u="none" strike="noStrike" cap="none">
                <a:solidFill>
                  <a:schemeClr val="dk1"/>
                </a:solidFill>
                <a:latin typeface="Garamond"/>
                <a:ea typeface="Garamond"/>
                <a:cs typeface="Garamond"/>
                <a:sym typeface="Garamond"/>
              </a:defRPr>
            </a:lvl9pPr>
          </a:lstStyle>
          <a:p>
            <a:endParaRPr/>
          </a:p>
        </p:txBody>
      </p:sp>
      <p:sp>
        <p:nvSpPr>
          <p:cNvPr id="119" name="Shape 119"/>
          <p:cNvSpPr txBox="1">
            <a:spLocks noGrp="1"/>
          </p:cNvSpPr>
          <p:nvPr>
            <p:ph type="body" idx="1"/>
          </p:nvPr>
        </p:nvSpPr>
        <p:spPr>
          <a:xfrm>
            <a:off x="1941513" y="5367338"/>
            <a:ext cx="5943600" cy="804862"/>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SzPts val="1400"/>
              <a:buFont typeface="Garamond"/>
              <a:buNone/>
              <a:defRPr sz="1400" b="1" i="0" u="none" strike="noStrike" cap="none">
                <a:solidFill>
                  <a:schemeClr val="dk1"/>
                </a:solidFill>
                <a:latin typeface="Garamond"/>
                <a:ea typeface="Garamond"/>
                <a:cs typeface="Garamond"/>
                <a:sym typeface="Garamond"/>
              </a:defRPr>
            </a:lvl1pPr>
            <a:lvl2pPr marL="457200" marR="0" lvl="1" indent="0" algn="l" rtl="0">
              <a:spcBef>
                <a:spcPts val="240"/>
              </a:spcBef>
              <a:spcAft>
                <a:spcPts val="0"/>
              </a:spcAft>
              <a:buClr>
                <a:schemeClr val="dk2"/>
              </a:buClr>
              <a:buSzPts val="1200"/>
              <a:buFont typeface="Arial"/>
              <a:buNone/>
              <a:defRPr sz="1200" b="1" i="0" u="none" strike="noStrike" cap="none">
                <a:solidFill>
                  <a:schemeClr val="dk1"/>
                </a:solidFill>
                <a:latin typeface="Garamond"/>
                <a:ea typeface="Garamond"/>
                <a:cs typeface="Garamond"/>
                <a:sym typeface="Garamond"/>
              </a:defRPr>
            </a:lvl2pPr>
            <a:lvl3pPr marL="914400" marR="0" lvl="2" indent="0" algn="l" rtl="0">
              <a:spcBef>
                <a:spcPts val="200"/>
              </a:spcBef>
              <a:spcAft>
                <a:spcPts val="0"/>
              </a:spcAft>
              <a:buClr>
                <a:schemeClr val="dk2"/>
              </a:buClr>
              <a:buSzPts val="1000"/>
              <a:buFont typeface="Arial"/>
              <a:buNone/>
              <a:defRPr sz="1000" b="1" i="0" u="none" strike="noStrike" cap="none">
                <a:solidFill>
                  <a:schemeClr val="dk1"/>
                </a:solidFill>
                <a:latin typeface="Garamond"/>
                <a:ea typeface="Garamond"/>
                <a:cs typeface="Garamond"/>
                <a:sym typeface="Garamond"/>
              </a:defRPr>
            </a:lvl3pPr>
            <a:lvl4pPr marL="1371600" marR="0" lvl="3" indent="0" algn="l" rtl="0">
              <a:spcBef>
                <a:spcPts val="180"/>
              </a:spcBef>
              <a:spcAft>
                <a:spcPts val="0"/>
              </a:spcAft>
              <a:buClr>
                <a:schemeClr val="dk2"/>
              </a:buClr>
              <a:buSzPts val="900"/>
              <a:buFont typeface="Arial"/>
              <a:buNone/>
              <a:defRPr sz="900" b="1" i="0" u="none" strike="noStrike" cap="none">
                <a:solidFill>
                  <a:schemeClr val="dk1"/>
                </a:solidFill>
                <a:latin typeface="Garamond"/>
                <a:ea typeface="Garamond"/>
                <a:cs typeface="Garamond"/>
                <a:sym typeface="Garamond"/>
              </a:defRPr>
            </a:lvl4pPr>
            <a:lvl5pPr marL="1828800" marR="0" lvl="4" indent="0" algn="l" rtl="0">
              <a:spcBef>
                <a:spcPts val="180"/>
              </a:spcBef>
              <a:spcAft>
                <a:spcPts val="0"/>
              </a:spcAft>
              <a:buClr>
                <a:schemeClr val="dk2"/>
              </a:buClr>
              <a:buSzPts val="900"/>
              <a:buFont typeface="Arial"/>
              <a:buNone/>
              <a:defRPr sz="900" b="1" i="0" u="none" strike="noStrike" cap="none">
                <a:solidFill>
                  <a:schemeClr val="dk1"/>
                </a:solidFill>
                <a:latin typeface="Garamond"/>
                <a:ea typeface="Garamond"/>
                <a:cs typeface="Garamond"/>
                <a:sym typeface="Garamond"/>
              </a:defRPr>
            </a:lvl5pPr>
            <a:lvl6pPr marL="2286000" marR="0" lvl="5" indent="0" algn="l" rtl="0">
              <a:spcBef>
                <a:spcPts val="180"/>
              </a:spcBef>
              <a:spcAft>
                <a:spcPts val="0"/>
              </a:spcAft>
              <a:buClr>
                <a:schemeClr val="dk2"/>
              </a:buClr>
              <a:buSzPts val="900"/>
              <a:buFont typeface="Arial"/>
              <a:buNone/>
              <a:defRPr sz="900" b="1" i="0" u="none" strike="noStrike" cap="none">
                <a:solidFill>
                  <a:schemeClr val="dk1"/>
                </a:solidFill>
                <a:latin typeface="Garamond"/>
                <a:ea typeface="Garamond"/>
                <a:cs typeface="Garamond"/>
                <a:sym typeface="Garamond"/>
              </a:defRPr>
            </a:lvl6pPr>
            <a:lvl7pPr marL="2743200" marR="0" lvl="6" indent="0" algn="l" rtl="0">
              <a:spcBef>
                <a:spcPts val="180"/>
              </a:spcBef>
              <a:spcAft>
                <a:spcPts val="0"/>
              </a:spcAft>
              <a:buClr>
                <a:schemeClr val="dk2"/>
              </a:buClr>
              <a:buSzPts val="900"/>
              <a:buFont typeface="Arial"/>
              <a:buNone/>
              <a:defRPr sz="900" b="1" i="0" u="none" strike="noStrike" cap="none">
                <a:solidFill>
                  <a:schemeClr val="dk1"/>
                </a:solidFill>
                <a:latin typeface="Garamond"/>
                <a:ea typeface="Garamond"/>
                <a:cs typeface="Garamond"/>
                <a:sym typeface="Garamond"/>
              </a:defRPr>
            </a:lvl7pPr>
            <a:lvl8pPr marL="3200400" marR="0" lvl="7" indent="0" algn="l" rtl="0">
              <a:spcBef>
                <a:spcPts val="180"/>
              </a:spcBef>
              <a:spcAft>
                <a:spcPts val="0"/>
              </a:spcAft>
              <a:buClr>
                <a:schemeClr val="dk2"/>
              </a:buClr>
              <a:buSzPts val="900"/>
              <a:buFont typeface="Arial"/>
              <a:buNone/>
              <a:defRPr sz="900" b="1" i="0" u="none" strike="noStrike" cap="none">
                <a:solidFill>
                  <a:schemeClr val="dk1"/>
                </a:solidFill>
                <a:latin typeface="Garamond"/>
                <a:ea typeface="Garamond"/>
                <a:cs typeface="Garamond"/>
                <a:sym typeface="Garamond"/>
              </a:defRPr>
            </a:lvl8pPr>
            <a:lvl9pPr marL="3657600" marR="0" lvl="8" indent="0" algn="l" rtl="0">
              <a:spcBef>
                <a:spcPts val="180"/>
              </a:spcBef>
              <a:spcAft>
                <a:spcPts val="0"/>
              </a:spcAft>
              <a:buClr>
                <a:schemeClr val="dk2"/>
              </a:buClr>
              <a:buSzPts val="900"/>
              <a:buFont typeface="Arial"/>
              <a:buNone/>
              <a:defRPr sz="900" b="1"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161925"/>
            <a:ext cx="8993188" cy="831850"/>
          </a:xfrm>
          <a:prstGeom prst="rect">
            <a:avLst/>
          </a:prstGeom>
          <a:noFill/>
          <a:ln>
            <a:noFill/>
          </a:ln>
        </p:spPr>
        <p:txBody>
          <a:bodyPr wrap="square" lIns="91425" tIns="91425" rIns="91425" bIns="91425" anchor="b" anchorCtr="0"/>
          <a:lstStyle>
            <a:lvl1pPr marL="914400" marR="0" lvl="0"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1pPr>
            <a:lvl2pPr marL="914400" marR="0" lvl="1"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2pPr>
            <a:lvl3pPr marL="914400" marR="0" lvl="2"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3pPr>
            <a:lvl4pPr marL="914400" marR="0" lvl="3"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4pPr>
            <a:lvl5pPr marL="914400" marR="0" lvl="4"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5pPr>
            <a:lvl6pPr marL="1371600" marR="0" lvl="5"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1828800" marR="0" lvl="6"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2286000" marR="0" lvl="7"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2743200" marR="0" lvl="8"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body" idx="1"/>
          </p:nvPr>
        </p:nvSpPr>
        <p:spPr>
          <a:xfrm rot="5400000">
            <a:off x="2660650" y="-695325"/>
            <a:ext cx="4591050" cy="8997950"/>
          </a:xfrm>
          <a:prstGeom prst="rect">
            <a:avLst/>
          </a:prstGeom>
          <a:noFill/>
          <a:ln>
            <a:noFill/>
          </a:ln>
        </p:spPr>
        <p:txBody>
          <a:bodyPr wrap="square" lIns="91425" tIns="91425" rIns="91425" bIns="91425" anchor="t" anchorCtr="0"/>
          <a:lstStyle>
            <a:lvl1pPr marL="342900" marR="0" lvl="0" indent="-342900" algn="l" rtl="0">
              <a:spcBef>
                <a:spcPts val="320"/>
              </a:spcBef>
              <a:spcAft>
                <a:spcPts val="0"/>
              </a:spcAft>
              <a:buSzPts val="1400"/>
              <a:buNone/>
              <a:defRPr sz="1600" b="1" i="0" u="none" strike="noStrike" cap="none">
                <a:solidFill>
                  <a:schemeClr val="dk1"/>
                </a:solidFill>
                <a:latin typeface="Garamond"/>
                <a:ea typeface="Garamond"/>
                <a:cs typeface="Garamond"/>
                <a:sym typeface="Garamond"/>
              </a:defRPr>
            </a:lvl1pPr>
            <a:lvl2pPr marL="457200" marR="0" lvl="1" indent="-127000"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2pPr>
            <a:lvl3pPr marL="914400" marR="0" lvl="2" indent="-127000"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3pPr>
            <a:lvl4pPr marL="1376363" marR="0" lvl="3" indent="-130175"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4pPr>
            <a:lvl5pPr marL="2058988" marR="0" lvl="4"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5pPr>
            <a:lvl6pPr marL="2516188" marR="0" lvl="5"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6pPr>
            <a:lvl7pPr marL="2973388" marR="0" lvl="6"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7pPr>
            <a:lvl8pPr marL="3430588" marR="0" lvl="7" indent="-128587"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8pPr>
            <a:lvl9pPr marL="3887788" marR="0" lvl="8" indent="-128587"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rot="5400000">
            <a:off x="5361782" y="2005806"/>
            <a:ext cx="5937250" cy="2249487"/>
          </a:xfrm>
          <a:prstGeom prst="rect">
            <a:avLst/>
          </a:prstGeom>
          <a:noFill/>
          <a:ln>
            <a:noFill/>
          </a:ln>
        </p:spPr>
        <p:txBody>
          <a:bodyPr wrap="square" lIns="91425" tIns="91425" rIns="91425" bIns="91425" anchor="b" anchorCtr="0"/>
          <a:lstStyle>
            <a:lvl1pPr marL="914400" marR="0" lvl="0"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1pPr>
            <a:lvl2pPr marL="914400" marR="0" lvl="1"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2pPr>
            <a:lvl3pPr marL="914400" marR="0" lvl="2"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3pPr>
            <a:lvl4pPr marL="914400" marR="0" lvl="3"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4pPr>
            <a:lvl5pPr marL="914400" marR="0" lvl="4"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5pPr>
            <a:lvl6pPr marL="1371600" marR="0" lvl="5"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1828800" marR="0" lvl="6"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2286000" marR="0" lvl="7"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2743200" marR="0" lvl="8"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sp>
        <p:nvSpPr>
          <p:cNvPr id="125" name="Shape 125"/>
          <p:cNvSpPr txBox="1">
            <a:spLocks noGrp="1"/>
          </p:cNvSpPr>
          <p:nvPr>
            <p:ph type="body" idx="1"/>
          </p:nvPr>
        </p:nvSpPr>
        <p:spPr>
          <a:xfrm rot="5400000">
            <a:off x="786607" y="-167481"/>
            <a:ext cx="5937250" cy="6596063"/>
          </a:xfrm>
          <a:prstGeom prst="rect">
            <a:avLst/>
          </a:prstGeom>
          <a:noFill/>
          <a:ln>
            <a:noFill/>
          </a:ln>
        </p:spPr>
        <p:txBody>
          <a:bodyPr wrap="square" lIns="91425" tIns="91425" rIns="91425" bIns="91425" anchor="t" anchorCtr="0"/>
          <a:lstStyle>
            <a:lvl1pPr marL="342900" marR="0" lvl="0" indent="-342900" algn="l" rtl="0">
              <a:spcBef>
                <a:spcPts val="320"/>
              </a:spcBef>
              <a:spcAft>
                <a:spcPts val="0"/>
              </a:spcAft>
              <a:buSzPts val="1400"/>
              <a:buNone/>
              <a:defRPr sz="1600" b="1" i="0" u="none" strike="noStrike" cap="none">
                <a:solidFill>
                  <a:schemeClr val="dk1"/>
                </a:solidFill>
                <a:latin typeface="Garamond"/>
                <a:ea typeface="Garamond"/>
                <a:cs typeface="Garamond"/>
                <a:sym typeface="Garamond"/>
              </a:defRPr>
            </a:lvl1pPr>
            <a:lvl2pPr marL="457200" marR="0" lvl="1" indent="-127000"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2pPr>
            <a:lvl3pPr marL="914400" marR="0" lvl="2" indent="-127000"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3pPr>
            <a:lvl4pPr marL="1376363" marR="0" lvl="3" indent="-130175"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4pPr>
            <a:lvl5pPr marL="2058988" marR="0" lvl="4"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5pPr>
            <a:lvl6pPr marL="2516188" marR="0" lvl="5"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6pPr>
            <a:lvl7pPr marL="2973388" marR="0" lvl="6"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7pPr>
            <a:lvl8pPr marL="3430588" marR="0" lvl="7" indent="-128587"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8pPr>
            <a:lvl9pPr marL="3887788" marR="0" lvl="8" indent="-128587"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82600" y="2705100"/>
            <a:ext cx="8915400" cy="1143000"/>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7" name="Shape 137"/>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38" name="Shape 138"/>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39" name="Shape 139"/>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82600" y="2705100"/>
            <a:ext cx="8915400" cy="1143000"/>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5"/>
        <p:cNvGrpSpPr/>
        <p:nvPr/>
      </p:nvGrpSpPr>
      <p:grpSpPr>
        <a:xfrm>
          <a:off x="0" y="0"/>
          <a:ext cx="0" cy="0"/>
          <a:chOff x="0" y="0"/>
          <a:chExt cx="0" cy="0"/>
        </a:xfrm>
      </p:grpSpPr>
      <p:sp>
        <p:nvSpPr>
          <p:cNvPr id="146" name="Shape 146"/>
          <p:cNvSpPr txBox="1">
            <a:spLocks noGrp="1"/>
          </p:cNvSpPr>
          <p:nvPr>
            <p:ph type="ctrTitle"/>
          </p:nvPr>
        </p:nvSpPr>
        <p:spPr>
          <a:xfrm>
            <a:off x="742950" y="2130425"/>
            <a:ext cx="8420100" cy="1470025"/>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subTitle" idx="1"/>
          </p:nvPr>
        </p:nvSpPr>
        <p:spPr>
          <a:xfrm>
            <a:off x="1485900" y="3886200"/>
            <a:ext cx="6934200"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49" name="Shape 149"/>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50" name="Shape 150"/>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82600" y="2705100"/>
            <a:ext cx="8915400" cy="1143000"/>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53" name="Shape 153"/>
          <p:cNvSpPr txBox="1">
            <a:spLocks noGrp="1"/>
          </p:cNvSpPr>
          <p:nvPr>
            <p:ph type="body" idx="1"/>
          </p:nvPr>
        </p:nvSpPr>
        <p:spPr>
          <a:xfrm>
            <a:off x="495300" y="1600200"/>
            <a:ext cx="89154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782638" y="4406900"/>
            <a:ext cx="8420100" cy="1362075"/>
          </a:xfrm>
          <a:prstGeom prst="rect">
            <a:avLst/>
          </a:prstGeom>
          <a:noFill/>
          <a:ln>
            <a:noFill/>
          </a:ln>
        </p:spPr>
        <p:txBody>
          <a:bodyPr wrap="square" lIns="91425" tIns="91425" rIns="91425" bIns="91425" anchor="t" anchorCtr="0"/>
          <a:lstStyle>
            <a:lvl1pPr marL="914400" marR="0" lvl="0" indent="-91440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59" name="Shape 159"/>
          <p:cNvSpPr txBox="1">
            <a:spLocks noGrp="1"/>
          </p:cNvSpPr>
          <p:nvPr>
            <p:ph type="body" idx="1"/>
          </p:nvPr>
        </p:nvSpPr>
        <p:spPr>
          <a:xfrm>
            <a:off x="782638" y="2906713"/>
            <a:ext cx="84201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914400" marR="0" lvl="2" indent="0" algn="l"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371600" marR="0" lvl="3" indent="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1828800" marR="0" lvl="4" indent="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286000" marR="0" lvl="5" indent="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6pPr>
            <a:lvl7pPr marL="2743200" marR="0" lvl="6" indent="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7pPr>
            <a:lvl8pPr marL="3200400" marR="0" lvl="7" indent="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8pPr>
            <a:lvl9pPr marL="3657600" marR="0" lvl="8" indent="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160" name="Shape 160"/>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82600" y="2705100"/>
            <a:ext cx="8915400" cy="1143000"/>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65" name="Shape 165"/>
          <p:cNvSpPr txBox="1">
            <a:spLocks noGrp="1"/>
          </p:cNvSpPr>
          <p:nvPr>
            <p:ph type="body" idx="1"/>
          </p:nvPr>
        </p:nvSpPr>
        <p:spPr>
          <a:xfrm>
            <a:off x="495300" y="1600200"/>
            <a:ext cx="4381500" cy="4525963"/>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6" name="Shape 166"/>
          <p:cNvSpPr txBox="1">
            <a:spLocks noGrp="1"/>
          </p:cNvSpPr>
          <p:nvPr>
            <p:ph type="body" idx="2"/>
          </p:nvPr>
        </p:nvSpPr>
        <p:spPr>
          <a:xfrm>
            <a:off x="5029200" y="1600200"/>
            <a:ext cx="4381500" cy="4525963"/>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Shape 167"/>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3"/>
        <p:cNvGrpSpPr/>
        <p:nvPr/>
      </p:nvGrpSpPr>
      <p:grpSpPr>
        <a:xfrm>
          <a:off x="0" y="0"/>
          <a:ext cx="0" cy="0"/>
          <a:chOff x="0" y="0"/>
          <a:chExt cx="0" cy="0"/>
        </a:xfrm>
      </p:grpSpPr>
      <p:sp>
        <p:nvSpPr>
          <p:cNvPr id="24" name="Shape 24"/>
          <p:cNvSpPr txBox="1">
            <a:spLocks noGrp="1"/>
          </p:cNvSpPr>
          <p:nvPr>
            <p:ph type="ctrTitle"/>
          </p:nvPr>
        </p:nvSpPr>
        <p:spPr>
          <a:xfrm>
            <a:off x="742950" y="2130425"/>
            <a:ext cx="8420100" cy="1470025"/>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ubTitle" idx="1"/>
          </p:nvPr>
        </p:nvSpPr>
        <p:spPr>
          <a:xfrm>
            <a:off x="1485900" y="3886200"/>
            <a:ext cx="6934200"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95300" y="274638"/>
            <a:ext cx="8915400" cy="1143000"/>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2" name="Shape 172"/>
          <p:cNvSpPr txBox="1">
            <a:spLocks noGrp="1"/>
          </p:cNvSpPr>
          <p:nvPr>
            <p:ph type="body" idx="1"/>
          </p:nvPr>
        </p:nvSpPr>
        <p:spPr>
          <a:xfrm>
            <a:off x="495300" y="1535113"/>
            <a:ext cx="4376738"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body" idx="2"/>
          </p:nvPr>
        </p:nvSpPr>
        <p:spPr>
          <a:xfrm>
            <a:off x="495300" y="2174875"/>
            <a:ext cx="4376738" cy="3951288"/>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body" idx="3"/>
          </p:nvPr>
        </p:nvSpPr>
        <p:spPr>
          <a:xfrm>
            <a:off x="5032375" y="1535113"/>
            <a:ext cx="4378325"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body" idx="4"/>
          </p:nvPr>
        </p:nvSpPr>
        <p:spPr>
          <a:xfrm>
            <a:off x="5032375" y="2174875"/>
            <a:ext cx="4378325" cy="3951288"/>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76" name="Shape 176"/>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77" name="Shape 177"/>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78" name="Shape 178"/>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9"/>
        <p:cNvGrpSpPr/>
        <p:nvPr/>
      </p:nvGrpSpPr>
      <p:grpSpPr>
        <a:xfrm>
          <a:off x="0" y="0"/>
          <a:ext cx="0" cy="0"/>
          <a:chOff x="0" y="0"/>
          <a:chExt cx="0" cy="0"/>
        </a:xfrm>
      </p:grpSpPr>
      <p:sp>
        <p:nvSpPr>
          <p:cNvPr id="180" name="Shape 180"/>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81" name="Shape 181"/>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82" name="Shape 182"/>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95300" y="273050"/>
            <a:ext cx="3259138" cy="1162050"/>
          </a:xfrm>
          <a:prstGeom prst="rect">
            <a:avLst/>
          </a:prstGeom>
          <a:noFill/>
          <a:ln>
            <a:noFill/>
          </a:ln>
        </p:spPr>
        <p:txBody>
          <a:bodyPr wrap="square" lIns="91425" tIns="91425" rIns="91425" bIns="91425" anchor="b" anchorCtr="0"/>
          <a:lstStyle>
            <a:lvl1pPr marL="914400" marR="0" lvl="0" indent="-91440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85" name="Shape 185"/>
          <p:cNvSpPr txBox="1">
            <a:spLocks noGrp="1"/>
          </p:cNvSpPr>
          <p:nvPr>
            <p:ph type="body" idx="1"/>
          </p:nvPr>
        </p:nvSpPr>
        <p:spPr>
          <a:xfrm>
            <a:off x="3873500" y="273050"/>
            <a:ext cx="5537200" cy="585311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6" name="Shape 186"/>
          <p:cNvSpPr txBox="1">
            <a:spLocks noGrp="1"/>
          </p:cNvSpPr>
          <p:nvPr>
            <p:ph type="body" idx="2"/>
          </p:nvPr>
        </p:nvSpPr>
        <p:spPr>
          <a:xfrm>
            <a:off x="495300" y="1435100"/>
            <a:ext cx="3259138"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88" name="Shape 188"/>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89" name="Shape 189"/>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1941513" y="4800600"/>
            <a:ext cx="5943600" cy="566738"/>
          </a:xfrm>
          <a:prstGeom prst="rect">
            <a:avLst/>
          </a:prstGeom>
          <a:noFill/>
          <a:ln>
            <a:noFill/>
          </a:ln>
        </p:spPr>
        <p:txBody>
          <a:bodyPr wrap="square" lIns="91425" tIns="91425" rIns="91425" bIns="91425" anchor="b" anchorCtr="0"/>
          <a:lstStyle>
            <a:lvl1pPr marL="914400" marR="0" lvl="0" indent="-91440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2" name="Shape 192"/>
          <p:cNvSpPr>
            <a:spLocks noGrp="1"/>
          </p:cNvSpPr>
          <p:nvPr>
            <p:ph type="pic" idx="2"/>
          </p:nvPr>
        </p:nvSpPr>
        <p:spPr>
          <a:xfrm>
            <a:off x="1941513" y="612775"/>
            <a:ext cx="5943600"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93" name="Shape 193"/>
          <p:cNvSpPr txBox="1">
            <a:spLocks noGrp="1"/>
          </p:cNvSpPr>
          <p:nvPr>
            <p:ph type="body" idx="1"/>
          </p:nvPr>
        </p:nvSpPr>
        <p:spPr>
          <a:xfrm>
            <a:off x="1941513" y="5367338"/>
            <a:ext cx="5943600" cy="804862"/>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194" name="Shape 194"/>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95" name="Shape 195"/>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96" name="Shape 196"/>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82600" y="2705100"/>
            <a:ext cx="8915400" cy="1143000"/>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9" name="Shape 199"/>
          <p:cNvSpPr txBox="1">
            <a:spLocks noGrp="1"/>
          </p:cNvSpPr>
          <p:nvPr>
            <p:ph type="body" idx="1"/>
          </p:nvPr>
        </p:nvSpPr>
        <p:spPr>
          <a:xfrm rot="5400000">
            <a:off x="2690018" y="-594519"/>
            <a:ext cx="4525963" cy="89154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0" name="Shape 200"/>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202" name="Shape 202"/>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rot="5400000">
            <a:off x="6031706" y="2747169"/>
            <a:ext cx="4525963" cy="2232025"/>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205" name="Shape 205"/>
          <p:cNvSpPr txBox="1">
            <a:spLocks noGrp="1"/>
          </p:cNvSpPr>
          <p:nvPr>
            <p:ph type="body" idx="1"/>
          </p:nvPr>
        </p:nvSpPr>
        <p:spPr>
          <a:xfrm rot="5400000">
            <a:off x="1491456" y="591344"/>
            <a:ext cx="4525963" cy="6543675"/>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6" name="Shape 206"/>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207" name="Shape 207"/>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208" name="Shape 208"/>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482600" y="2705100"/>
            <a:ext cx="8915400" cy="1143000"/>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1"/>
          </p:nvPr>
        </p:nvSpPr>
        <p:spPr>
          <a:xfrm>
            <a:off x="495300" y="1600200"/>
            <a:ext cx="89154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782638" y="4406900"/>
            <a:ext cx="8420100" cy="1362075"/>
          </a:xfrm>
          <a:prstGeom prst="rect">
            <a:avLst/>
          </a:prstGeom>
          <a:noFill/>
          <a:ln>
            <a:noFill/>
          </a:ln>
        </p:spPr>
        <p:txBody>
          <a:bodyPr wrap="square" lIns="91425" tIns="91425" rIns="91425" bIns="91425" anchor="t" anchorCtr="0"/>
          <a:lstStyle>
            <a:lvl1pPr marL="914400" marR="0" lvl="0" indent="-91440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1"/>
          </p:nvPr>
        </p:nvSpPr>
        <p:spPr>
          <a:xfrm>
            <a:off x="782638" y="2906713"/>
            <a:ext cx="84201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2pPr>
            <a:lvl3pPr marL="914400" marR="0" lvl="2" indent="0" algn="l" rtl="0">
              <a:spcBef>
                <a:spcPts val="32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3pPr>
            <a:lvl4pPr marL="1371600" marR="0" lvl="3" indent="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4pPr>
            <a:lvl5pPr marL="1828800" marR="0" lvl="4" indent="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5pPr>
            <a:lvl6pPr marL="2286000" marR="0" lvl="5" indent="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6pPr>
            <a:lvl7pPr marL="2743200" marR="0" lvl="6" indent="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7pPr>
            <a:lvl8pPr marL="3200400" marR="0" lvl="7" indent="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8pPr>
            <a:lvl9pPr marL="3657600" marR="0" lvl="8" indent="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82600" y="2705100"/>
            <a:ext cx="8915400" cy="1143000"/>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1"/>
          </p:nvPr>
        </p:nvSpPr>
        <p:spPr>
          <a:xfrm>
            <a:off x="495300" y="1600200"/>
            <a:ext cx="4381500" cy="4525963"/>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2"/>
          </p:nvPr>
        </p:nvSpPr>
        <p:spPr>
          <a:xfrm>
            <a:off x="5029200" y="1600200"/>
            <a:ext cx="4381500" cy="4525963"/>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95300" y="274638"/>
            <a:ext cx="8915400" cy="1143000"/>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body" idx="1"/>
          </p:nvPr>
        </p:nvSpPr>
        <p:spPr>
          <a:xfrm>
            <a:off x="495300" y="1535113"/>
            <a:ext cx="4376738"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1" name="Shape 51"/>
          <p:cNvSpPr txBox="1">
            <a:spLocks noGrp="1"/>
          </p:cNvSpPr>
          <p:nvPr>
            <p:ph type="body" idx="2"/>
          </p:nvPr>
        </p:nvSpPr>
        <p:spPr>
          <a:xfrm>
            <a:off x="495300" y="2174875"/>
            <a:ext cx="4376738" cy="3951288"/>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3"/>
          </p:nvPr>
        </p:nvSpPr>
        <p:spPr>
          <a:xfrm>
            <a:off x="5032375" y="1535113"/>
            <a:ext cx="4378325"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body" idx="4"/>
          </p:nvPr>
        </p:nvSpPr>
        <p:spPr>
          <a:xfrm>
            <a:off x="5032375" y="2174875"/>
            <a:ext cx="4378325" cy="3951288"/>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95300" y="273050"/>
            <a:ext cx="3259138" cy="1162050"/>
          </a:xfrm>
          <a:prstGeom prst="rect">
            <a:avLst/>
          </a:prstGeom>
          <a:noFill/>
          <a:ln>
            <a:noFill/>
          </a:ln>
        </p:spPr>
        <p:txBody>
          <a:bodyPr wrap="square" lIns="91425" tIns="91425" rIns="91425" bIns="91425" anchor="b" anchorCtr="0"/>
          <a:lstStyle>
            <a:lvl1pPr marL="914400" marR="0" lvl="0" indent="-91440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1"/>
          </p:nvPr>
        </p:nvSpPr>
        <p:spPr>
          <a:xfrm>
            <a:off x="3873500" y="273050"/>
            <a:ext cx="5537200" cy="585311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2"/>
          </p:nvPr>
        </p:nvSpPr>
        <p:spPr>
          <a:xfrm>
            <a:off x="495300" y="1435100"/>
            <a:ext cx="3259138"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941513" y="4800600"/>
            <a:ext cx="5943600" cy="566738"/>
          </a:xfrm>
          <a:prstGeom prst="rect">
            <a:avLst/>
          </a:prstGeom>
          <a:noFill/>
          <a:ln>
            <a:noFill/>
          </a:ln>
        </p:spPr>
        <p:txBody>
          <a:bodyPr wrap="square" lIns="91425" tIns="91425" rIns="91425" bIns="91425" anchor="b" anchorCtr="0"/>
          <a:lstStyle>
            <a:lvl1pPr marL="914400" marR="0" lvl="0" indent="-914400" algn="l" rtl="0">
              <a:spcBef>
                <a:spcPts val="0"/>
              </a:spcBef>
              <a:spcAft>
                <a:spcPts val="0"/>
              </a:spcAft>
              <a:buSzPts val="1400"/>
              <a:buNone/>
              <a:defRPr sz="2000" b="1"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66" name="Shape 66"/>
          <p:cNvSpPr>
            <a:spLocks noGrp="1"/>
          </p:cNvSpPr>
          <p:nvPr>
            <p:ph type="pic" idx="2"/>
          </p:nvPr>
        </p:nvSpPr>
        <p:spPr>
          <a:xfrm>
            <a:off x="1941513" y="612775"/>
            <a:ext cx="5943600"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body" idx="1"/>
          </p:nvPr>
        </p:nvSpPr>
        <p:spPr>
          <a:xfrm>
            <a:off x="1941513" y="5367338"/>
            <a:ext cx="5943600" cy="804862"/>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theme" Target="../theme/theme3.xml"/><Relationship Id="rId14" Type="http://schemas.openxmlformats.org/officeDocument/2006/relationships/image" Target="../media/image1.jpg"/><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82600" y="2705100"/>
            <a:ext cx="8915400" cy="1143000"/>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495300" y="1600200"/>
            <a:ext cx="89154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9" name="Shape 9"/>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b="0" i="0" u="none" strike="noStrike" cap="none">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0" name="Shape 10"/>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898989"/>
                </a:solidFill>
                <a:latin typeface="Arial"/>
                <a:ea typeface="Arial"/>
                <a:cs typeface="Arial"/>
                <a:sym typeface="Arial"/>
              </a:rPr>
              <a:t>‹#›</a:t>
            </a:fld>
            <a:endParaRPr lang="en-US" sz="1200" b="0" i="0" u="none" strike="noStrike" cap="none">
              <a:solidFill>
                <a:srgbClr val="898989"/>
              </a:solidFill>
              <a:latin typeface="Arial"/>
              <a:ea typeface="Arial"/>
              <a:cs typeface="Arial"/>
              <a:sym typeface="Arial"/>
            </a:endParaRPr>
          </a:p>
        </p:txBody>
      </p:sp>
      <p:cxnSp>
        <p:nvCxnSpPr>
          <p:cNvPr id="11" name="Shape 11"/>
          <p:cNvCxnSpPr/>
          <p:nvPr/>
        </p:nvCxnSpPr>
        <p:spPr>
          <a:xfrm rot="10800000">
            <a:off x="0" y="2562225"/>
            <a:ext cx="9906000" cy="0"/>
          </a:xfrm>
          <a:prstGeom prst="straightConnector1">
            <a:avLst/>
          </a:prstGeom>
          <a:noFill/>
          <a:ln w="28575" cap="flat" cmpd="sng">
            <a:solidFill>
              <a:srgbClr val="CC0000"/>
            </a:solidFill>
            <a:prstDash val="solid"/>
            <a:bevel/>
            <a:headEnd type="none" w="med" len="med"/>
            <a:tailEnd type="none" w="med" len="med"/>
          </a:ln>
        </p:spPr>
      </p:cxnSp>
      <p:cxnSp>
        <p:nvCxnSpPr>
          <p:cNvPr id="12" name="Shape 12"/>
          <p:cNvCxnSpPr/>
          <p:nvPr/>
        </p:nvCxnSpPr>
        <p:spPr>
          <a:xfrm rot="10800000">
            <a:off x="11113" y="3976688"/>
            <a:ext cx="9906000" cy="0"/>
          </a:xfrm>
          <a:prstGeom prst="straightConnector1">
            <a:avLst/>
          </a:prstGeom>
          <a:noFill/>
          <a:ln w="28575" cap="flat" cmpd="sng">
            <a:solidFill>
              <a:srgbClr val="CC0000"/>
            </a:solidFill>
            <a:prstDash val="solid"/>
            <a:bevel/>
            <a:headEnd type="none" w="med" len="med"/>
            <a:tailEnd type="none" w="med" len="med"/>
          </a:ln>
        </p:spPr>
      </p:cxnSp>
      <p:pic>
        <p:nvPicPr>
          <p:cNvPr id="13" name="Shape 13" descr="bannerlogo.jpg"/>
          <p:cNvPicPr preferRelativeResize="0"/>
          <p:nvPr/>
        </p:nvPicPr>
        <p:blipFill rotWithShape="1">
          <a:blip r:embed="rId13">
            <a:alphaModFix/>
          </a:blip>
          <a:srcRect/>
          <a:stretch/>
        </p:blipFill>
        <p:spPr>
          <a:xfrm>
            <a:off x="3867150" y="1422400"/>
            <a:ext cx="2146300" cy="946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161925"/>
            <a:ext cx="8993188" cy="831850"/>
          </a:xfrm>
          <a:prstGeom prst="rect">
            <a:avLst/>
          </a:prstGeom>
          <a:noFill/>
          <a:ln>
            <a:noFill/>
          </a:ln>
        </p:spPr>
        <p:txBody>
          <a:bodyPr wrap="square" lIns="91425" tIns="91425" rIns="91425" bIns="91425" anchor="b" anchorCtr="0"/>
          <a:lstStyle>
            <a:lvl1pPr marL="914400" marR="0" lvl="0"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1pPr>
            <a:lvl2pPr marL="914400" marR="0" lvl="1"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2pPr>
            <a:lvl3pPr marL="914400" marR="0" lvl="2"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3pPr>
            <a:lvl4pPr marL="914400" marR="0" lvl="3"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4pPr>
            <a:lvl5pPr marL="914400" marR="0" lvl="4" indent="-914400" algn="l" rtl="0">
              <a:spcBef>
                <a:spcPts val="0"/>
              </a:spcBef>
              <a:spcAft>
                <a:spcPts val="0"/>
              </a:spcAft>
              <a:buSzPts val="1400"/>
              <a:buNone/>
              <a:defRPr sz="3200" b="1" i="0" u="none" strike="noStrike" cap="none">
                <a:solidFill>
                  <a:schemeClr val="dk1"/>
                </a:solidFill>
                <a:latin typeface="Garamond"/>
                <a:ea typeface="Garamond"/>
                <a:cs typeface="Garamond"/>
                <a:sym typeface="Garamond"/>
              </a:defRPr>
            </a:lvl5pPr>
            <a:lvl6pPr marL="1371600" marR="0" lvl="5"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6pPr>
            <a:lvl7pPr marL="1828800" marR="0" lvl="6"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7pPr>
            <a:lvl8pPr marL="2286000" marR="0" lvl="7"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8pPr>
            <a:lvl9pPr marL="2743200" marR="0" lvl="8" indent="-914400" algn="l" rtl="0">
              <a:spcBef>
                <a:spcPts val="0"/>
              </a:spcBef>
              <a:spcAft>
                <a:spcPts val="0"/>
              </a:spcAft>
              <a:buSzPts val="1400"/>
              <a:buNone/>
              <a:defRPr sz="3200" b="1" i="0" u="none" strike="noStrike" cap="none">
                <a:solidFill>
                  <a:schemeClr val="dk1"/>
                </a:solidFill>
                <a:latin typeface="Arial"/>
                <a:ea typeface="Arial"/>
                <a:cs typeface="Arial"/>
                <a:sym typeface="Arial"/>
              </a:defRPr>
            </a:lvl9pPr>
          </a:lstStyle>
          <a:p>
            <a:endParaRPr/>
          </a:p>
        </p:txBody>
      </p:sp>
      <p:cxnSp>
        <p:nvCxnSpPr>
          <p:cNvPr id="85" name="Shape 85"/>
          <p:cNvCxnSpPr/>
          <p:nvPr/>
        </p:nvCxnSpPr>
        <p:spPr>
          <a:xfrm rot="10800000">
            <a:off x="0" y="1003300"/>
            <a:ext cx="9906000" cy="0"/>
          </a:xfrm>
          <a:prstGeom prst="straightConnector1">
            <a:avLst/>
          </a:prstGeom>
          <a:noFill/>
          <a:ln w="28575" cap="flat" cmpd="sng">
            <a:solidFill>
              <a:schemeClr val="dk2"/>
            </a:solidFill>
            <a:prstDash val="solid"/>
            <a:bevel/>
            <a:headEnd type="none" w="med" len="med"/>
            <a:tailEnd type="none" w="med" len="med"/>
          </a:ln>
        </p:spPr>
      </p:cxnSp>
      <p:sp>
        <p:nvSpPr>
          <p:cNvPr id="86" name="Shape 86"/>
          <p:cNvSpPr txBox="1">
            <a:spLocks noGrp="1"/>
          </p:cNvSpPr>
          <p:nvPr>
            <p:ph type="body" idx="1"/>
          </p:nvPr>
        </p:nvSpPr>
        <p:spPr>
          <a:xfrm>
            <a:off x="457200" y="1508125"/>
            <a:ext cx="8997950" cy="4591050"/>
          </a:xfrm>
          <a:prstGeom prst="rect">
            <a:avLst/>
          </a:prstGeom>
          <a:noFill/>
          <a:ln>
            <a:noFill/>
          </a:ln>
        </p:spPr>
        <p:txBody>
          <a:bodyPr wrap="square" lIns="91425" tIns="91425" rIns="91425" bIns="91425" anchor="t" anchorCtr="0"/>
          <a:lstStyle>
            <a:lvl1pPr marL="342900" marR="0" lvl="0" indent="-342900" algn="l" rtl="0">
              <a:spcBef>
                <a:spcPts val="320"/>
              </a:spcBef>
              <a:spcAft>
                <a:spcPts val="0"/>
              </a:spcAft>
              <a:buSzPts val="1400"/>
              <a:buNone/>
              <a:defRPr sz="1600" b="1" i="0" u="none" strike="noStrike" cap="none">
                <a:solidFill>
                  <a:schemeClr val="dk1"/>
                </a:solidFill>
                <a:latin typeface="Garamond"/>
                <a:ea typeface="Garamond"/>
                <a:cs typeface="Garamond"/>
                <a:sym typeface="Garamond"/>
              </a:defRPr>
            </a:lvl1pPr>
            <a:lvl2pPr marL="457200" marR="0" lvl="1" indent="-127000"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2pPr>
            <a:lvl3pPr marL="914400" marR="0" lvl="2" indent="-127000"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3pPr>
            <a:lvl4pPr marL="1376363" marR="0" lvl="3" indent="-130175"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4pPr>
            <a:lvl5pPr marL="2058988" marR="0" lvl="4"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5pPr>
            <a:lvl6pPr marL="2516188" marR="0" lvl="5"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6pPr>
            <a:lvl7pPr marL="2973388" marR="0" lvl="6" indent="-128588"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7pPr>
            <a:lvl8pPr marL="3430588" marR="0" lvl="7" indent="-128587"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8pPr>
            <a:lvl9pPr marL="3887788" marR="0" lvl="8" indent="-128587" algn="l" rtl="0">
              <a:spcBef>
                <a:spcPts val="320"/>
              </a:spcBef>
              <a:spcAft>
                <a:spcPts val="0"/>
              </a:spcAft>
              <a:buClr>
                <a:schemeClr val="dk2"/>
              </a:buClr>
              <a:buSzPts val="1600"/>
              <a:buFont typeface="Arial"/>
              <a:buChar char="–"/>
              <a:defRPr sz="1600" b="1" i="0" u="none" strike="noStrike" cap="none">
                <a:solidFill>
                  <a:schemeClr val="dk1"/>
                </a:solidFill>
                <a:latin typeface="Garamond"/>
                <a:ea typeface="Garamond"/>
                <a:cs typeface="Garamond"/>
                <a:sym typeface="Garamond"/>
              </a:defRPr>
            </a:lvl9pPr>
          </a:lstStyle>
          <a:p>
            <a:endParaRPr/>
          </a:p>
        </p:txBody>
      </p:sp>
      <p:sp>
        <p:nvSpPr>
          <p:cNvPr id="87" name="Shape 87"/>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7F7F7F"/>
                </a:solidFill>
                <a:latin typeface="Arial"/>
                <a:ea typeface="Arial"/>
                <a:cs typeface="Arial"/>
                <a:sym typeface="Arial"/>
              </a:rPr>
              <a:t>‹#›</a:t>
            </a:fld>
            <a:endParaRPr lang="en-US" sz="1200" b="0" i="0" u="none" strike="noStrike" cap="none">
              <a:solidFill>
                <a:srgbClr val="7F7F7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82600" y="2705100"/>
            <a:ext cx="8915400" cy="1143000"/>
          </a:xfrm>
          <a:prstGeom prst="rect">
            <a:avLst/>
          </a:prstGeom>
          <a:noFill/>
          <a:ln>
            <a:noFill/>
          </a:ln>
        </p:spPr>
        <p:txBody>
          <a:bodyPr wrap="square" lIns="91425" tIns="91425" rIns="91425" bIns="91425" anchor="ctr" anchorCtr="0"/>
          <a:lstStyle>
            <a:lvl1pPr marL="914400" marR="0" lvl="0"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L="914400" marR="0" lvl="1"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L="914400" marR="0" lvl="2"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L="914400" marR="0" lvl="3"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L="914400" marR="0" lvl="4"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L="1371600" marR="0" lvl="5"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L="1828800" marR="0" lvl="6"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L="2286000" marR="0" lvl="7"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L="2743200" marR="0" lvl="8" indent="-91440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body" idx="1"/>
          </p:nvPr>
        </p:nvSpPr>
        <p:spPr>
          <a:xfrm>
            <a:off x="495300" y="1600200"/>
            <a:ext cx="8915400" cy="452596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9" name="Shape 129"/>
          <p:cNvSpPr txBox="1">
            <a:spLocks noGrp="1"/>
          </p:cNvSpPr>
          <p:nvPr>
            <p:ph type="dt" idx="10"/>
          </p:nvPr>
        </p:nvSpPr>
        <p:spPr>
          <a:xfrm>
            <a:off x="495300" y="6356350"/>
            <a:ext cx="2311400" cy="365125"/>
          </a:xfrm>
          <a:prstGeom prst="rect">
            <a:avLst/>
          </a:prstGeom>
          <a:noFill/>
          <a:ln>
            <a:noFill/>
          </a:ln>
        </p:spPr>
        <p:txBody>
          <a:bodyPr wrap="square" lIns="91425" tIns="91425" rIns="91425" bIns="91425" anchor="ctr" anchorCtr="0"/>
          <a:lstStyle>
            <a:lvl1pPr marL="0" marR="0" lvl="0" indent="0" algn="l"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30" name="Shape 130"/>
          <p:cNvSpPr txBox="1">
            <a:spLocks noGrp="1"/>
          </p:cNvSpPr>
          <p:nvPr>
            <p:ph type="ftr" idx="11"/>
          </p:nvPr>
        </p:nvSpPr>
        <p:spPr>
          <a:xfrm>
            <a:off x="3384550" y="6356350"/>
            <a:ext cx="3136900" cy="36512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SzPts val="1400"/>
              <a:buNone/>
              <a:defRPr sz="1200">
                <a:solidFill>
                  <a:srgbClr val="898989"/>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buSzPts val="1400"/>
              <a:buNone/>
              <a:defRPr sz="1800" b="0" i="0" u="none" strike="noStrike" cap="none">
                <a:solidFill>
                  <a:schemeClr val="dk1"/>
                </a:solidFill>
                <a:latin typeface="Arial"/>
                <a:ea typeface="Arial"/>
                <a:cs typeface="Arial"/>
                <a:sym typeface="Arial"/>
              </a:defRPr>
            </a:lvl9pPr>
          </a:lstStyle>
          <a:p>
            <a:endParaRPr/>
          </a:p>
        </p:txBody>
      </p:sp>
      <p:sp>
        <p:nvSpPr>
          <p:cNvPr id="131" name="Shape 131"/>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a:t>
            </a:fld>
            <a:endParaRPr lang="en-US" sz="1200">
              <a:solidFill>
                <a:srgbClr val="898989"/>
              </a:solidFill>
              <a:latin typeface="Arial"/>
              <a:ea typeface="Arial"/>
              <a:cs typeface="Arial"/>
              <a:sym typeface="Arial"/>
            </a:endParaRPr>
          </a:p>
        </p:txBody>
      </p:sp>
      <p:cxnSp>
        <p:nvCxnSpPr>
          <p:cNvPr id="132" name="Shape 132"/>
          <p:cNvCxnSpPr/>
          <p:nvPr/>
        </p:nvCxnSpPr>
        <p:spPr>
          <a:xfrm rot="10800000">
            <a:off x="0" y="2562225"/>
            <a:ext cx="9906000" cy="0"/>
          </a:xfrm>
          <a:prstGeom prst="straightConnector1">
            <a:avLst/>
          </a:prstGeom>
          <a:noFill/>
          <a:ln w="28575" cap="flat" cmpd="sng">
            <a:solidFill>
              <a:srgbClr val="CC0000"/>
            </a:solidFill>
            <a:prstDash val="solid"/>
            <a:bevel/>
            <a:headEnd type="none" w="med" len="med"/>
            <a:tailEnd type="none" w="med" len="med"/>
          </a:ln>
        </p:spPr>
      </p:cxnSp>
      <p:cxnSp>
        <p:nvCxnSpPr>
          <p:cNvPr id="133" name="Shape 133"/>
          <p:cNvCxnSpPr/>
          <p:nvPr/>
        </p:nvCxnSpPr>
        <p:spPr>
          <a:xfrm rot="10800000">
            <a:off x="11113" y="3976688"/>
            <a:ext cx="9906000" cy="0"/>
          </a:xfrm>
          <a:prstGeom prst="straightConnector1">
            <a:avLst/>
          </a:prstGeom>
          <a:noFill/>
          <a:ln w="28575" cap="flat" cmpd="sng">
            <a:solidFill>
              <a:srgbClr val="CC0000"/>
            </a:solidFill>
            <a:prstDash val="solid"/>
            <a:bevel/>
            <a:headEnd type="none" w="med" len="med"/>
            <a:tailEnd type="none" w="med" len="med"/>
          </a:ln>
        </p:spPr>
      </p:cxnSp>
      <p:pic>
        <p:nvPicPr>
          <p:cNvPr id="134" name="Shape 134" descr="bannerlogo.jpg"/>
          <p:cNvPicPr preferRelativeResize="0"/>
          <p:nvPr/>
        </p:nvPicPr>
        <p:blipFill rotWithShape="1">
          <a:blip r:embed="rId14">
            <a:alphaModFix/>
          </a:blip>
          <a:srcRect/>
          <a:stretch/>
        </p:blipFill>
        <p:spPr>
          <a:xfrm>
            <a:off x="3867150" y="1346200"/>
            <a:ext cx="2146300" cy="9461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8" Type="http://schemas.openxmlformats.org/officeDocument/2006/relationships/image" Target="../media/image18.jpeg"/><Relationship Id="rId9" Type="http://schemas.openxmlformats.org/officeDocument/2006/relationships/image" Target="../media/image19.jpeg"/><Relationship Id="rId10"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21.jpeg"/><Relationship Id="rId5" Type="http://schemas.openxmlformats.org/officeDocument/2006/relationships/image" Target="../media/image22.jpeg"/><Relationship Id="rId6" Type="http://schemas.openxmlformats.org/officeDocument/2006/relationships/image" Target="../media/image23.jpeg"/><Relationship Id="rId7" Type="http://schemas.openxmlformats.org/officeDocument/2006/relationships/image" Target="../media/image24.jpeg"/><Relationship Id="rId8" Type="http://schemas.openxmlformats.org/officeDocument/2006/relationships/image" Target="../media/image25.jpeg"/><Relationship Id="rId9"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U9ZF9RHiipM" TargetMode="External"/><Relationship Id="rId4" Type="http://schemas.openxmlformats.org/officeDocument/2006/relationships/image" Target="../media/image2.png"/><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6.jpg"/><Relationship Id="rId5" Type="http://schemas.openxmlformats.org/officeDocument/2006/relationships/image" Target="../media/image27.jpeg"/><Relationship Id="rId1" Type="http://schemas.openxmlformats.org/officeDocument/2006/relationships/slideLayout" Target="../slideLayouts/slideLayout2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8.jpeg"/><Relationship Id="rId5" Type="http://schemas.openxmlformats.org/officeDocument/2006/relationships/image" Target="../media/image29.jpeg"/><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0.jpeg"/><Relationship Id="rId5" Type="http://schemas.openxmlformats.org/officeDocument/2006/relationships/image" Target="../media/image31.jpeg"/><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2.jpg"/><Relationship Id="rId5" Type="http://schemas.openxmlformats.org/officeDocument/2006/relationships/image" Target="../media/image33.jpeg"/><Relationship Id="rId1" Type="http://schemas.openxmlformats.org/officeDocument/2006/relationships/slideLayout" Target="../slideLayouts/slideLayout2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34.jpeg"/><Relationship Id="rId5" Type="http://schemas.openxmlformats.org/officeDocument/2006/relationships/image" Target="../media/image29.jpeg"/><Relationship Id="rId1" Type="http://schemas.openxmlformats.org/officeDocument/2006/relationships/slideLayout" Target="../slideLayouts/slideLayout2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g"/><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hyperlink" Target="https://www.youtube.com/watch?v=uFAYdD61ViE" TargetMode="External"/><Relationship Id="rId6" Type="http://schemas.openxmlformats.org/officeDocument/2006/relationships/hyperlink" Target="https://www.youtube.com/watch?v=XJBS-5On2oQ" TargetMode="External"/><Relationship Id="rId7" Type="http://schemas.openxmlformats.org/officeDocument/2006/relationships/image" Target="../media/image4.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image" Target="../media/image11.jpeg"/><Relationship Id="rId8" Type="http://schemas.openxmlformats.org/officeDocument/2006/relationships/image" Target="../media/image12.jpeg"/><Relationship Id="rId9" Type="http://schemas.openxmlformats.org/officeDocument/2006/relationships/image" Target="../media/image13.jpe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1.jpg"/><Relationship Id="rId5"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82600" y="2705100"/>
            <a:ext cx="8915400" cy="11430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None/>
            </a:pPr>
            <a:r>
              <a:rPr lang="en-US" sz="4400" b="0" i="0" u="none" strike="noStrike" cap="none" dirty="0">
                <a:solidFill>
                  <a:schemeClr val="dk1"/>
                </a:solidFill>
                <a:latin typeface="Garamond"/>
                <a:ea typeface="Garamond"/>
                <a:cs typeface="Garamond"/>
                <a:sym typeface="Garamond"/>
              </a:rPr>
              <a:t>Global China Connection</a:t>
            </a:r>
            <a:br>
              <a:rPr lang="en-US" sz="4400" b="0" i="0" u="none" strike="noStrike" cap="none" dirty="0">
                <a:solidFill>
                  <a:schemeClr val="dk1"/>
                </a:solidFill>
                <a:latin typeface="Garamond"/>
                <a:ea typeface="Garamond"/>
                <a:cs typeface="Garamond"/>
                <a:sym typeface="Garamond"/>
              </a:rPr>
            </a:br>
            <a:r>
              <a:rPr lang="en-US" sz="3600" b="1" dirty="0" smtClean="0">
                <a:latin typeface="Garamond"/>
                <a:ea typeface="Garamond"/>
                <a:cs typeface="Garamond"/>
                <a:sym typeface="Garamond"/>
              </a:rPr>
              <a:t>2018 Introduction </a:t>
            </a:r>
            <a:endParaRPr lang="en-US" sz="3600" b="1" dirty="0">
              <a:latin typeface="Garamond"/>
              <a:ea typeface="Garamond"/>
              <a:cs typeface="Garamond"/>
              <a:sym typeface="Garamond"/>
            </a:endParaRPr>
          </a:p>
        </p:txBody>
      </p:sp>
      <p:pic>
        <p:nvPicPr>
          <p:cNvPr id="3" name="Picture 2" descr="watermark.png"/>
          <p:cNvPicPr>
            <a:picLocks noChangeAspect="1"/>
          </p:cNvPicPr>
          <p:nvPr/>
        </p:nvPicPr>
        <p:blipFill>
          <a:blip r:embed="rId3">
            <a:alphaModFix amt="49000"/>
          </a:blip>
          <a:stretch>
            <a:fillRect/>
          </a:stretch>
        </p:blipFill>
        <p:spPr>
          <a:xfrm>
            <a:off x="5949564" y="3044825"/>
            <a:ext cx="3956436" cy="38131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19" name="Picture 18" descr="watermark.png"/>
          <p:cNvPicPr>
            <a:picLocks noChangeAspect="1"/>
          </p:cNvPicPr>
          <p:nvPr/>
        </p:nvPicPr>
        <p:blipFill>
          <a:blip r:embed="rId3">
            <a:alphaModFix amt="49000"/>
          </a:blip>
          <a:stretch>
            <a:fillRect/>
          </a:stretch>
        </p:blipFill>
        <p:spPr>
          <a:xfrm>
            <a:off x="5949564" y="3044825"/>
            <a:ext cx="3956436" cy="3813175"/>
          </a:xfrm>
          <a:prstGeom prst="rect">
            <a:avLst/>
          </a:prstGeom>
        </p:spPr>
      </p:pic>
      <p:pic>
        <p:nvPicPr>
          <p:cNvPr id="302" name="Shape 302" descr="bannerlogo.jpg"/>
          <p:cNvPicPr preferRelativeResize="0"/>
          <p:nvPr/>
        </p:nvPicPr>
        <p:blipFill rotWithShape="1">
          <a:blip r:embed="rId4">
            <a:alphaModFix/>
          </a:blip>
          <a:srcRect/>
          <a:stretch/>
        </p:blipFill>
        <p:spPr>
          <a:xfrm>
            <a:off x="8026400" y="117475"/>
            <a:ext cx="1879600" cy="828675"/>
          </a:xfrm>
          <a:prstGeom prst="rect">
            <a:avLst/>
          </a:prstGeom>
          <a:noFill/>
          <a:ln>
            <a:noFill/>
          </a:ln>
        </p:spPr>
      </p:pic>
      <p:sp>
        <p:nvSpPr>
          <p:cNvPr id="303" name="Shape 303"/>
          <p:cNvSpPr txBox="1">
            <a:spLocks noGrp="1"/>
          </p:cNvSpPr>
          <p:nvPr>
            <p:ph type="title"/>
          </p:nvPr>
        </p:nvSpPr>
        <p:spPr>
          <a:xfrm>
            <a:off x="457200" y="161925"/>
            <a:ext cx="8993188" cy="831850"/>
          </a:xfrm>
          <a:prstGeom prst="rect">
            <a:avLst/>
          </a:prstGeom>
          <a:noFill/>
          <a:ln>
            <a:noFill/>
          </a:ln>
        </p:spPr>
        <p:txBody>
          <a:bodyPr wrap="square" lIns="0" tIns="45700" rIns="0" bIns="45700" anchor="b" anchorCtr="0">
            <a:noAutofit/>
          </a:bodyPr>
          <a:lstStyle/>
          <a:p>
            <a:pPr marL="914400" marR="0" lvl="0" indent="-914400" algn="l" rtl="0">
              <a:spcBef>
                <a:spcPts val="0"/>
              </a:spcBef>
              <a:spcAft>
                <a:spcPts val="0"/>
              </a:spcAft>
              <a:buNone/>
            </a:pPr>
            <a:r>
              <a:rPr lang="en-US" sz="3200" b="1" i="0" u="none" strike="noStrike" cap="none">
                <a:solidFill>
                  <a:schemeClr val="dk1"/>
                </a:solidFill>
                <a:latin typeface="Garamond"/>
                <a:ea typeface="Garamond"/>
                <a:cs typeface="Garamond"/>
                <a:sym typeface="Garamond"/>
              </a:rPr>
              <a:t>Major Events</a:t>
            </a:r>
          </a:p>
        </p:txBody>
      </p:sp>
      <p:grpSp>
        <p:nvGrpSpPr>
          <p:cNvPr id="304" name="Shape 304"/>
          <p:cNvGrpSpPr/>
          <p:nvPr/>
        </p:nvGrpSpPr>
        <p:grpSpPr>
          <a:xfrm>
            <a:off x="278606" y="3209638"/>
            <a:ext cx="9348788" cy="3725522"/>
            <a:chOff x="0" y="1859445"/>
            <a:chExt cx="9842866" cy="3667548"/>
          </a:xfrm>
        </p:grpSpPr>
        <p:pic>
          <p:nvPicPr>
            <p:cNvPr id="305" name="Shape 305" descr="https://d1wh43egtz3cgo.cloudfront.net/promotion_images/0318/7391/original/4th%20Annual%20Asia%20Summit.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578552" y="2818924"/>
              <a:ext cx="2971800" cy="1827250"/>
            </a:xfrm>
            <a:prstGeom prst="rect">
              <a:avLst/>
            </a:prstGeom>
            <a:noFill/>
            <a:ln>
              <a:noFill/>
            </a:ln>
          </p:spPr>
        </p:pic>
        <p:sp>
          <p:nvSpPr>
            <p:cNvPr id="306" name="Shape 306"/>
            <p:cNvSpPr/>
            <p:nvPr/>
          </p:nvSpPr>
          <p:spPr>
            <a:xfrm>
              <a:off x="6645344" y="1886745"/>
              <a:ext cx="3197522" cy="51507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1400" b="1">
                  <a:solidFill>
                    <a:srgbClr val="000000"/>
                  </a:solidFill>
                  <a:latin typeface="Garamond"/>
                  <a:ea typeface="Garamond"/>
                  <a:cs typeface="Garamond"/>
                  <a:sym typeface="Garamond"/>
                </a:rPr>
                <a:t>2015 GCC World Fair</a:t>
              </a:r>
            </a:p>
            <a:p>
              <a:pPr marL="0" marR="0" lvl="0" indent="0" algn="l" rtl="0">
                <a:spcBef>
                  <a:spcPts val="0"/>
                </a:spcBef>
                <a:spcAft>
                  <a:spcPts val="0"/>
                </a:spcAft>
                <a:buNone/>
              </a:pPr>
              <a:r>
                <a:rPr lang="en-US" sz="1400">
                  <a:solidFill>
                    <a:srgbClr val="000000"/>
                  </a:solidFill>
                  <a:latin typeface="Garamond"/>
                  <a:ea typeface="Garamond"/>
                  <a:cs typeface="Garamond"/>
                  <a:sym typeface="Garamond"/>
                </a:rPr>
                <a:t>- Yale University</a:t>
              </a:r>
            </a:p>
          </p:txBody>
        </p:sp>
        <p:sp>
          <p:nvSpPr>
            <p:cNvPr id="307" name="Shape 307"/>
            <p:cNvSpPr/>
            <p:nvPr/>
          </p:nvSpPr>
          <p:spPr>
            <a:xfrm>
              <a:off x="6653297" y="4622800"/>
              <a:ext cx="3041855" cy="51507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1400" b="1">
                  <a:solidFill>
                    <a:srgbClr val="000000"/>
                  </a:solidFill>
                  <a:latin typeface="Garamond"/>
                  <a:ea typeface="Garamond"/>
                  <a:cs typeface="Garamond"/>
                  <a:sym typeface="Garamond"/>
                </a:rPr>
                <a:t>2011 GCC Annual Asia Summit</a:t>
              </a:r>
            </a:p>
            <a:p>
              <a:pPr marL="0" marR="0" lvl="0" indent="0" algn="l" rtl="0">
                <a:spcBef>
                  <a:spcPts val="0"/>
                </a:spcBef>
                <a:spcAft>
                  <a:spcPts val="0"/>
                </a:spcAft>
                <a:buNone/>
              </a:pPr>
              <a:r>
                <a:rPr lang="en-US" sz="1400">
                  <a:solidFill>
                    <a:srgbClr val="000000"/>
                  </a:solidFill>
                  <a:latin typeface="Garamond"/>
                  <a:ea typeface="Garamond"/>
                  <a:cs typeface="Garamond"/>
                  <a:sym typeface="Garamond"/>
                </a:rPr>
                <a:t>- Peking University</a:t>
              </a:r>
            </a:p>
          </p:txBody>
        </p:sp>
        <p:pic>
          <p:nvPicPr>
            <p:cNvPr id="308" name="Shape 308" descr="https://d1wh43egtz3cgo.cloudfront.net/promotion_images/0247/6397/original/Tsinghuga%20del%20at%20the%20capitol%202012.jp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8293" y="2794000"/>
              <a:ext cx="2971800" cy="1828800"/>
            </a:xfrm>
            <a:prstGeom prst="rect">
              <a:avLst/>
            </a:prstGeom>
            <a:noFill/>
            <a:ln>
              <a:noFill/>
            </a:ln>
          </p:spPr>
        </p:pic>
        <p:sp>
          <p:nvSpPr>
            <p:cNvPr id="309" name="Shape 309"/>
            <p:cNvSpPr/>
            <p:nvPr/>
          </p:nvSpPr>
          <p:spPr>
            <a:xfrm>
              <a:off x="67506" y="4587733"/>
              <a:ext cx="3127519" cy="93926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1400" b="1">
                  <a:solidFill>
                    <a:srgbClr val="000000"/>
                  </a:solidFill>
                  <a:latin typeface="Garamond"/>
                  <a:ea typeface="Garamond"/>
                  <a:cs typeface="Garamond"/>
                  <a:sym typeface="Garamond"/>
                </a:rPr>
                <a:t>Hosting Peking and Tsinghua University Student Union</a:t>
              </a:r>
            </a:p>
            <a:p>
              <a:pPr marL="0" marR="0" lvl="0" indent="0" algn="l" rtl="0">
                <a:spcBef>
                  <a:spcPts val="0"/>
                </a:spcBef>
                <a:spcAft>
                  <a:spcPts val="0"/>
                </a:spcAft>
                <a:buNone/>
              </a:pPr>
              <a:r>
                <a:rPr lang="en-US" sz="1400">
                  <a:solidFill>
                    <a:srgbClr val="000000"/>
                  </a:solidFill>
                  <a:latin typeface="Garamond"/>
                  <a:ea typeface="Garamond"/>
                  <a:cs typeface="Garamond"/>
                  <a:sym typeface="Garamond"/>
                </a:rPr>
                <a:t>- Chapters in Boston, New York and Washington D.C.</a:t>
              </a:r>
            </a:p>
          </p:txBody>
        </p:sp>
        <p:pic>
          <p:nvPicPr>
            <p:cNvPr id="310" name="Shape 310" descr="https://d1wh43egtz3cgo.cloudfront.net/promotion_images/0198/9035/original/harvardgcc%20conf%20fal%202011.jp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343181" y="2793999"/>
              <a:ext cx="2971800" cy="1828800"/>
            </a:xfrm>
            <a:prstGeom prst="rect">
              <a:avLst/>
            </a:prstGeom>
            <a:noFill/>
            <a:ln>
              <a:noFill/>
            </a:ln>
          </p:spPr>
        </p:pic>
        <p:sp>
          <p:nvSpPr>
            <p:cNvPr id="311" name="Shape 311"/>
            <p:cNvSpPr/>
            <p:nvPr/>
          </p:nvSpPr>
          <p:spPr>
            <a:xfrm>
              <a:off x="0" y="1886743"/>
              <a:ext cx="3587565" cy="30298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endParaRPr sz="1400">
                <a:solidFill>
                  <a:srgbClr val="000000"/>
                </a:solidFill>
                <a:latin typeface="Garamond"/>
                <a:ea typeface="Garamond"/>
                <a:cs typeface="Garamond"/>
                <a:sym typeface="Garamond"/>
              </a:endParaRPr>
            </a:p>
          </p:txBody>
        </p:sp>
        <p:sp>
          <p:nvSpPr>
            <p:cNvPr id="312" name="Shape 312"/>
            <p:cNvSpPr/>
            <p:nvPr/>
          </p:nvSpPr>
          <p:spPr>
            <a:xfrm>
              <a:off x="3338171" y="4622800"/>
              <a:ext cx="3307172" cy="51507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1400" b="1">
                  <a:solidFill>
                    <a:srgbClr val="000000"/>
                  </a:solidFill>
                  <a:latin typeface="Garamond"/>
                  <a:ea typeface="Garamond"/>
                  <a:cs typeface="Garamond"/>
                  <a:sym typeface="Garamond"/>
                </a:rPr>
                <a:t>2012 Harvard Chapter Conference</a:t>
              </a:r>
            </a:p>
            <a:p>
              <a:pPr marL="0" marR="0" lvl="0" indent="0" algn="l" rtl="0">
                <a:spcBef>
                  <a:spcPts val="0"/>
                </a:spcBef>
                <a:spcAft>
                  <a:spcPts val="0"/>
                </a:spcAft>
                <a:buNone/>
              </a:pPr>
              <a:r>
                <a:rPr lang="en-US" sz="1400">
                  <a:solidFill>
                    <a:srgbClr val="000000"/>
                  </a:solidFill>
                  <a:latin typeface="Garamond"/>
                  <a:ea typeface="Garamond"/>
                  <a:cs typeface="Garamond"/>
                  <a:sym typeface="Garamond"/>
                </a:rPr>
                <a:t>- Harvard University </a:t>
              </a:r>
            </a:p>
          </p:txBody>
        </p:sp>
        <p:sp>
          <p:nvSpPr>
            <p:cNvPr id="313" name="Shape 313"/>
            <p:cNvSpPr/>
            <p:nvPr/>
          </p:nvSpPr>
          <p:spPr>
            <a:xfrm>
              <a:off x="3288072" y="1859445"/>
              <a:ext cx="3510391" cy="51507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1400" b="1">
                  <a:solidFill>
                    <a:srgbClr val="000000"/>
                  </a:solidFill>
                  <a:latin typeface="Garamond"/>
                  <a:ea typeface="Garamond"/>
                  <a:cs typeface="Garamond"/>
                  <a:sym typeface="Garamond"/>
                </a:rPr>
                <a:t>2016 GCC Annual Summit</a:t>
              </a:r>
            </a:p>
            <a:p>
              <a:pPr marL="0" marR="0" lvl="0" indent="0" algn="l" rtl="0">
                <a:spcBef>
                  <a:spcPts val="0"/>
                </a:spcBef>
                <a:spcAft>
                  <a:spcPts val="0"/>
                </a:spcAft>
                <a:buNone/>
              </a:pPr>
              <a:r>
                <a:rPr lang="en-US" sz="1400">
                  <a:solidFill>
                    <a:srgbClr val="000000"/>
                  </a:solidFill>
                  <a:latin typeface="Garamond"/>
                  <a:ea typeface="Garamond"/>
                  <a:cs typeface="Garamond"/>
                  <a:sym typeface="Garamond"/>
                </a:rPr>
                <a:t>- New York University</a:t>
              </a:r>
            </a:p>
          </p:txBody>
        </p:sp>
      </p:grpSp>
      <p:sp>
        <p:nvSpPr>
          <p:cNvPr id="314" name="Shape 314"/>
          <p:cNvSpPr txBox="1"/>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7620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9</a:t>
            </a:fld>
            <a:endParaRPr lang="en-US" sz="1200" b="0" i="0" u="none" strike="noStrike" cap="none">
              <a:solidFill>
                <a:srgbClr val="898989"/>
              </a:solidFill>
              <a:latin typeface="Arial"/>
              <a:ea typeface="Arial"/>
              <a:cs typeface="Arial"/>
              <a:sym typeface="Arial"/>
            </a:endParaRPr>
          </a:p>
        </p:txBody>
      </p:sp>
      <p:pic>
        <p:nvPicPr>
          <p:cNvPr id="315" name="Shape 31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384373" y="1300479"/>
            <a:ext cx="2850189" cy="1896879"/>
          </a:xfrm>
          <a:prstGeom prst="rect">
            <a:avLst/>
          </a:prstGeom>
          <a:noFill/>
          <a:ln>
            <a:noFill/>
          </a:ln>
        </p:spPr>
      </p:pic>
      <p:pic>
        <p:nvPicPr>
          <p:cNvPr id="316" name="Shape 316"/>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451097" y="1300479"/>
            <a:ext cx="2853679" cy="1936889"/>
          </a:xfrm>
          <a:prstGeom prst="rect">
            <a:avLst/>
          </a:prstGeom>
          <a:noFill/>
          <a:ln>
            <a:noFill/>
          </a:ln>
        </p:spPr>
      </p:pic>
      <p:sp>
        <p:nvSpPr>
          <p:cNvPr id="317" name="Shape 317"/>
          <p:cNvSpPr txBox="1"/>
          <p:nvPr/>
        </p:nvSpPr>
        <p:spPr>
          <a:xfrm>
            <a:off x="357245" y="3237368"/>
            <a:ext cx="2827848" cy="73866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1400" b="1">
                <a:solidFill>
                  <a:schemeClr val="dk1"/>
                </a:solidFill>
                <a:latin typeface="Garamond"/>
                <a:ea typeface="Garamond"/>
                <a:cs typeface="Garamond"/>
                <a:sym typeface="Garamond"/>
              </a:rPr>
              <a:t>2017 GCC World Summit</a:t>
            </a:r>
          </a:p>
          <a:p>
            <a:pPr marL="0" marR="0" lvl="0" indent="0" algn="l" rtl="0">
              <a:spcBef>
                <a:spcPts val="0"/>
              </a:spcBef>
              <a:spcAft>
                <a:spcPts val="0"/>
              </a:spcAft>
              <a:buNone/>
            </a:pPr>
            <a:r>
              <a:rPr lang="en-US" sz="1400">
                <a:solidFill>
                  <a:schemeClr val="dk1"/>
                </a:solidFill>
                <a:latin typeface="Garamond"/>
                <a:ea typeface="Garamond"/>
                <a:cs typeface="Garamond"/>
                <a:sym typeface="Garamond"/>
              </a:rPr>
              <a:t>- Cornell University</a:t>
            </a:r>
          </a:p>
        </p:txBody>
      </p:sp>
      <p:pic>
        <p:nvPicPr>
          <p:cNvPr id="318" name="Shape 318"/>
          <p:cNvPicPr preferRelativeResize="0"/>
          <p:nvPr/>
        </p:nvPicPr>
        <p:blipFill>
          <a:blip r:embed="rId10" cstate="email">
            <a:alphaModFix/>
            <a:extLst>
              <a:ext uri="{28A0092B-C50C-407E-A947-70E740481C1C}">
                <a14:useLocalDpi xmlns:a14="http://schemas.microsoft.com/office/drawing/2010/main"/>
              </a:ext>
            </a:extLst>
          </a:blip>
          <a:stretch>
            <a:fillRect/>
          </a:stretch>
        </p:blipFill>
        <p:spPr>
          <a:xfrm>
            <a:off x="321388" y="1280462"/>
            <a:ext cx="2899565" cy="19368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15" name="Picture 14" descr="watermark.png"/>
          <p:cNvPicPr>
            <a:picLocks noChangeAspect="1"/>
          </p:cNvPicPr>
          <p:nvPr/>
        </p:nvPicPr>
        <p:blipFill>
          <a:blip r:embed="rId3">
            <a:alphaModFix amt="49000"/>
          </a:blip>
          <a:stretch>
            <a:fillRect/>
          </a:stretch>
        </p:blipFill>
        <p:spPr>
          <a:xfrm>
            <a:off x="5949564" y="3044825"/>
            <a:ext cx="3956436" cy="3813175"/>
          </a:xfrm>
          <a:prstGeom prst="rect">
            <a:avLst/>
          </a:prstGeom>
        </p:spPr>
      </p:pic>
      <p:sp>
        <p:nvSpPr>
          <p:cNvPr id="323" name="Shape 323"/>
          <p:cNvSpPr txBox="1">
            <a:spLocks noGrp="1"/>
          </p:cNvSpPr>
          <p:nvPr>
            <p:ph type="title"/>
          </p:nvPr>
        </p:nvSpPr>
        <p:spPr>
          <a:xfrm>
            <a:off x="457200" y="161925"/>
            <a:ext cx="8993188" cy="831850"/>
          </a:xfrm>
          <a:prstGeom prst="rect">
            <a:avLst/>
          </a:prstGeom>
          <a:noFill/>
          <a:ln>
            <a:noFill/>
          </a:ln>
        </p:spPr>
        <p:txBody>
          <a:bodyPr wrap="square" lIns="0" tIns="45700" rIns="0" bIns="45700" anchor="b" anchorCtr="0">
            <a:noAutofit/>
          </a:bodyPr>
          <a:lstStyle/>
          <a:p>
            <a:pPr marL="914400" marR="0" lvl="0" indent="-914400" algn="l" rtl="0">
              <a:spcBef>
                <a:spcPts val="0"/>
              </a:spcBef>
              <a:spcAft>
                <a:spcPts val="0"/>
              </a:spcAft>
              <a:buNone/>
            </a:pPr>
            <a:r>
              <a:rPr lang="en-US" sz="3200" b="1" i="0" u="none" strike="noStrike" cap="none">
                <a:solidFill>
                  <a:schemeClr val="dk1"/>
                </a:solidFill>
                <a:latin typeface="Garamond"/>
                <a:ea typeface="Garamond"/>
                <a:cs typeface="Garamond"/>
                <a:sym typeface="Garamond"/>
              </a:rPr>
              <a:t>Local Events</a:t>
            </a:r>
          </a:p>
        </p:txBody>
      </p:sp>
      <p:pic>
        <p:nvPicPr>
          <p:cNvPr id="324" name="Shape 324" descr="C:\Users\danieltedesco\Desktop\859138_10151487433010630_1712295181_o.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54485" y="1194816"/>
            <a:ext cx="3530715" cy="2286000"/>
          </a:xfrm>
          <a:prstGeom prst="rect">
            <a:avLst/>
          </a:prstGeom>
          <a:noFill/>
          <a:ln>
            <a:noFill/>
          </a:ln>
        </p:spPr>
      </p:pic>
      <p:pic>
        <p:nvPicPr>
          <p:cNvPr id="325" name="Shape 325" descr="C:\Users\danieltedesco\Desktop\1779181_10152180147140630_167398889_n.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863229" y="1194816"/>
            <a:ext cx="1713415" cy="2286000"/>
          </a:xfrm>
          <a:prstGeom prst="rect">
            <a:avLst/>
          </a:prstGeom>
          <a:noFill/>
          <a:ln>
            <a:noFill/>
          </a:ln>
        </p:spPr>
      </p:pic>
      <p:pic>
        <p:nvPicPr>
          <p:cNvPr id="326" name="Shape 326" descr="C:\Users\danieltedesco\Desktop\399113_10150879213155630_1817029907_n.jp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471224" y="1194816"/>
            <a:ext cx="1714500" cy="2286000"/>
          </a:xfrm>
          <a:prstGeom prst="rect">
            <a:avLst/>
          </a:prstGeom>
          <a:noFill/>
          <a:ln>
            <a:noFill/>
          </a:ln>
        </p:spPr>
      </p:pic>
      <p:pic>
        <p:nvPicPr>
          <p:cNvPr id="327" name="Shape 327" descr="C:\Users\danieltedesco\Desktop\1524850_656979031035036_379704703_n.jp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678156" y="4222065"/>
            <a:ext cx="3051869" cy="2286000"/>
          </a:xfrm>
          <a:prstGeom prst="rect">
            <a:avLst/>
          </a:prstGeom>
          <a:noFill/>
          <a:ln>
            <a:noFill/>
          </a:ln>
        </p:spPr>
      </p:pic>
      <p:pic>
        <p:nvPicPr>
          <p:cNvPr id="328" name="Shape 328" descr="C:\Users\danieltedesco\Desktop\1799013_675976639126204_1615831344_o.jp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415756" y="4222065"/>
            <a:ext cx="3452603" cy="2286000"/>
          </a:xfrm>
          <a:prstGeom prst="rect">
            <a:avLst/>
          </a:prstGeom>
          <a:noFill/>
          <a:ln>
            <a:noFill/>
          </a:ln>
        </p:spPr>
      </p:pic>
      <p:sp>
        <p:nvSpPr>
          <p:cNvPr id="329" name="Shape 329"/>
          <p:cNvSpPr txBox="1"/>
          <p:nvPr/>
        </p:nvSpPr>
        <p:spPr>
          <a:xfrm>
            <a:off x="4595553" y="3446968"/>
            <a:ext cx="2248766" cy="52322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en-US" sz="1400">
                <a:solidFill>
                  <a:schemeClr val="dk1"/>
                </a:solidFill>
                <a:latin typeface="Garamond"/>
                <a:ea typeface="Garamond"/>
                <a:cs typeface="Garamond"/>
                <a:sym typeface="Garamond"/>
              </a:rPr>
              <a:t>Job-hunting in China workshop at Yale University</a:t>
            </a:r>
          </a:p>
        </p:txBody>
      </p:sp>
      <p:sp>
        <p:nvSpPr>
          <p:cNvPr id="330" name="Shape 330"/>
          <p:cNvSpPr txBox="1"/>
          <p:nvPr/>
        </p:nvSpPr>
        <p:spPr>
          <a:xfrm>
            <a:off x="1495848" y="6459494"/>
            <a:ext cx="3292419" cy="324879"/>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en-US" sz="1400">
                <a:solidFill>
                  <a:schemeClr val="dk1"/>
                </a:solidFill>
                <a:latin typeface="Garamond"/>
                <a:ea typeface="Garamond"/>
                <a:cs typeface="Garamond"/>
                <a:sym typeface="Garamond"/>
              </a:rPr>
              <a:t>GWU chapter visits the Chinese Embassy</a:t>
            </a:r>
          </a:p>
        </p:txBody>
      </p:sp>
      <p:sp>
        <p:nvSpPr>
          <p:cNvPr id="331" name="Shape 331"/>
          <p:cNvSpPr txBox="1"/>
          <p:nvPr/>
        </p:nvSpPr>
        <p:spPr>
          <a:xfrm>
            <a:off x="6079707" y="6459494"/>
            <a:ext cx="2248766" cy="307777"/>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en-US" sz="1400">
                <a:solidFill>
                  <a:schemeClr val="dk1"/>
                </a:solidFill>
                <a:latin typeface="Garamond"/>
                <a:ea typeface="Garamond"/>
                <a:cs typeface="Garamond"/>
                <a:sym typeface="Garamond"/>
              </a:rPr>
              <a:t>NYU Chapter hanging out</a:t>
            </a:r>
          </a:p>
        </p:txBody>
      </p:sp>
      <p:sp>
        <p:nvSpPr>
          <p:cNvPr id="332" name="Shape 332"/>
          <p:cNvSpPr txBox="1"/>
          <p:nvPr/>
        </p:nvSpPr>
        <p:spPr>
          <a:xfrm>
            <a:off x="573633" y="3446968"/>
            <a:ext cx="3292419" cy="738664"/>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en-US" sz="1400">
                <a:solidFill>
                  <a:schemeClr val="dk1"/>
                </a:solidFill>
                <a:latin typeface="Garamond"/>
                <a:ea typeface="Garamond"/>
                <a:cs typeface="Garamond"/>
                <a:sym typeface="Garamond"/>
              </a:rPr>
              <a:t>University of South Carolina wishing GCC a Happy Chinese New Year</a:t>
            </a:r>
          </a:p>
        </p:txBody>
      </p:sp>
      <p:sp>
        <p:nvSpPr>
          <p:cNvPr id="333" name="Shape 333"/>
          <p:cNvSpPr txBox="1"/>
          <p:nvPr/>
        </p:nvSpPr>
        <p:spPr>
          <a:xfrm>
            <a:off x="7204091" y="3446968"/>
            <a:ext cx="2248766" cy="738664"/>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en-US" sz="1400">
                <a:solidFill>
                  <a:schemeClr val="dk1"/>
                </a:solidFill>
                <a:latin typeface="Garamond"/>
                <a:ea typeface="Garamond"/>
                <a:cs typeface="Garamond"/>
                <a:sym typeface="Garamond"/>
              </a:rPr>
              <a:t>GCCers serenading each other during the Princeton Annual Convention</a:t>
            </a:r>
          </a:p>
        </p:txBody>
      </p:sp>
      <p:pic>
        <p:nvPicPr>
          <p:cNvPr id="334" name="Shape 334" descr="bannerlogo.jpg"/>
          <p:cNvPicPr preferRelativeResize="0"/>
          <p:nvPr/>
        </p:nvPicPr>
        <p:blipFill rotWithShape="1">
          <a:blip r:embed="rId9">
            <a:alphaModFix/>
          </a:blip>
          <a:srcRect/>
          <a:stretch/>
        </p:blipFill>
        <p:spPr>
          <a:xfrm>
            <a:off x="8026400" y="117475"/>
            <a:ext cx="1879600" cy="828675"/>
          </a:xfrm>
          <a:prstGeom prst="rect">
            <a:avLst/>
          </a:prstGeom>
          <a:noFill/>
          <a:ln>
            <a:noFill/>
          </a:ln>
        </p:spPr>
      </p:pic>
      <p:sp>
        <p:nvSpPr>
          <p:cNvPr id="335" name="Shape 335"/>
          <p:cNvSpPr txBox="1"/>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7620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10</a:t>
            </a:fld>
            <a:endParaRPr lang="en-US" sz="1200" b="0" i="0" u="none" strike="noStrike" cap="none">
              <a:solidFill>
                <a:srgbClr val="898989"/>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482600" y="2705100"/>
            <a:ext cx="8915400" cy="1143000"/>
          </a:xfrm>
          <a:prstGeom prst="rect">
            <a:avLst/>
          </a:prstGeom>
          <a:noFill/>
          <a:ln>
            <a:noFill/>
          </a:ln>
        </p:spPr>
        <p:txBody>
          <a:bodyPr wrap="square" lIns="91425" tIns="45700" rIns="91425" bIns="45700" anchor="ctr" anchorCtr="0">
            <a:noAutofit/>
          </a:bodyPr>
          <a:lstStyle/>
          <a:p>
            <a:pPr marL="914400" marR="0" lvl="0" indent="-914400" algn="ctr" rtl="0">
              <a:spcBef>
                <a:spcPts val="0"/>
              </a:spcBef>
              <a:spcAft>
                <a:spcPts val="0"/>
              </a:spcAft>
              <a:buNone/>
            </a:pPr>
            <a:r>
              <a:rPr lang="en-US" sz="4400" b="0" i="0" u="sng" strike="noStrike" cap="none">
                <a:solidFill>
                  <a:schemeClr val="hlink"/>
                </a:solidFill>
                <a:latin typeface="Garamond"/>
                <a:ea typeface="Garamond"/>
                <a:cs typeface="Garamond"/>
                <a:sym typeface="Garamond"/>
                <a:hlinkClick r:id="rId3"/>
              </a:rPr>
              <a:t>Personal Stories </a:t>
            </a:r>
          </a:p>
        </p:txBody>
      </p:sp>
      <p:sp>
        <p:nvSpPr>
          <p:cNvPr id="341" name="Shape 341"/>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11</a:t>
            </a:fld>
            <a:endParaRPr lang="en-US" sz="1200">
              <a:solidFill>
                <a:srgbClr val="898989"/>
              </a:solidFill>
              <a:latin typeface="Arial"/>
              <a:ea typeface="Arial"/>
              <a:cs typeface="Arial"/>
              <a:sym typeface="Arial"/>
            </a:endParaRPr>
          </a:p>
        </p:txBody>
      </p:sp>
      <p:pic>
        <p:nvPicPr>
          <p:cNvPr id="4" name="Picture 3" descr="watermark.png"/>
          <p:cNvPicPr>
            <a:picLocks noChangeAspect="1"/>
          </p:cNvPicPr>
          <p:nvPr/>
        </p:nvPicPr>
        <p:blipFill>
          <a:blip r:embed="rId4">
            <a:alphaModFix amt="49000"/>
          </a:blip>
          <a:stretch>
            <a:fillRect/>
          </a:stretch>
        </p:blipFill>
        <p:spPr>
          <a:xfrm>
            <a:off x="5949564" y="3044825"/>
            <a:ext cx="3956436" cy="38131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Shape 346" descr="bannerlogo.jpg"/>
          <p:cNvPicPr preferRelativeResize="0"/>
          <p:nvPr/>
        </p:nvPicPr>
        <p:blipFill rotWithShape="1">
          <a:blip r:embed="rId3">
            <a:alphaModFix/>
          </a:blip>
          <a:srcRect/>
          <a:stretch/>
        </p:blipFill>
        <p:spPr>
          <a:xfrm>
            <a:off x="7975600" y="115888"/>
            <a:ext cx="1835150" cy="809625"/>
          </a:xfrm>
          <a:prstGeom prst="rect">
            <a:avLst/>
          </a:prstGeom>
          <a:noFill/>
          <a:ln>
            <a:noFill/>
          </a:ln>
        </p:spPr>
      </p:pic>
      <p:pic>
        <p:nvPicPr>
          <p:cNvPr id="347" name="Shape 347" descr="C:\Users\Helen\Dropbox\GCC Pitch\David_Sponsorship History\_IGP4666.jpg"/>
          <p:cNvPicPr preferRelativeResize="0"/>
          <p:nvPr/>
        </p:nvPicPr>
        <p:blipFill rotWithShape="1">
          <a:blip r:embed="rId4">
            <a:alphaModFix/>
          </a:blip>
          <a:srcRect/>
          <a:stretch/>
        </p:blipFill>
        <p:spPr>
          <a:xfrm>
            <a:off x="-411163" y="-2012950"/>
            <a:ext cx="7031038" cy="10423525"/>
          </a:xfrm>
          <a:prstGeom prst="rect">
            <a:avLst/>
          </a:prstGeom>
          <a:noFill/>
          <a:ln>
            <a:noFill/>
          </a:ln>
        </p:spPr>
      </p:pic>
      <p:sp>
        <p:nvSpPr>
          <p:cNvPr id="348" name="Shape 348"/>
          <p:cNvSpPr/>
          <p:nvPr/>
        </p:nvSpPr>
        <p:spPr>
          <a:xfrm>
            <a:off x="5678488" y="-262477"/>
            <a:ext cx="4227512" cy="4915440"/>
          </a:xfrm>
          <a:prstGeom prst="rect">
            <a:avLst/>
          </a:prstGeom>
          <a:solidFill>
            <a:schemeClr val="accent1"/>
          </a:solidFill>
          <a:ln>
            <a:noFill/>
          </a:ln>
        </p:spPr>
        <p:txBody>
          <a:bodyPr wrap="square" lIns="91425" tIns="90000" rIns="91425" bIns="90000" anchor="t" anchorCtr="0">
            <a:noAutofit/>
          </a:bodyPr>
          <a:lstStyle/>
          <a:p>
            <a:pPr marL="0" marR="0" lvl="0" indent="0" algn="l" rtl="0">
              <a:spcBef>
                <a:spcPts val="0"/>
              </a:spcBef>
              <a:spcAft>
                <a:spcPts val="0"/>
              </a:spcAft>
              <a:buNone/>
            </a:pPr>
            <a:endParaRPr lang="en-US" sz="2000" b="1" dirty="0" smtClean="0">
              <a:solidFill>
                <a:srgbClr val="000000"/>
              </a:solidFill>
              <a:latin typeface="Calibri"/>
              <a:ea typeface="Calibri"/>
              <a:cs typeface="Calibri"/>
              <a:sym typeface="Calibri"/>
            </a:endParaRPr>
          </a:p>
          <a:p>
            <a:pPr marL="0" marR="0" lvl="0" indent="0" algn="l" rtl="0">
              <a:spcBef>
                <a:spcPts val="0"/>
              </a:spcBef>
              <a:spcAft>
                <a:spcPts val="0"/>
              </a:spcAft>
              <a:buNone/>
            </a:pPr>
            <a:r>
              <a:rPr lang="en-US" sz="2000" b="1" dirty="0" smtClean="0">
                <a:solidFill>
                  <a:srgbClr val="000000"/>
                </a:solidFill>
                <a:latin typeface="Calibri"/>
                <a:ea typeface="Calibri"/>
                <a:cs typeface="Calibri"/>
                <a:sym typeface="Calibri"/>
              </a:rPr>
              <a:t>Who </a:t>
            </a:r>
            <a:r>
              <a:rPr lang="en-US" sz="2000" b="1" dirty="0">
                <a:solidFill>
                  <a:srgbClr val="000000"/>
                </a:solidFill>
                <a:latin typeface="Calibri"/>
                <a:ea typeface="Calibri"/>
                <a:cs typeface="Calibri"/>
                <a:sym typeface="Calibri"/>
              </a:rPr>
              <a:t>joins GCC? </a:t>
            </a:r>
          </a:p>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600" i="1" dirty="0">
                <a:solidFill>
                  <a:srgbClr val="000000"/>
                </a:solidFill>
                <a:latin typeface="Calibri"/>
                <a:ea typeface="Calibri"/>
                <a:cs typeface="Calibri"/>
                <a:sym typeface="Calibri"/>
              </a:rPr>
              <a:t>GCC attracts smart, ambitious and hungry individuals who want to play a leading role in China's rise. We find common ground in leading an organization with a </a:t>
            </a:r>
            <a:r>
              <a:rPr lang="en-US" sz="1600" i="1" dirty="0" smtClean="0">
                <a:solidFill>
                  <a:srgbClr val="000000"/>
                </a:solidFill>
                <a:latin typeface="Calibri"/>
                <a:ea typeface="Calibri"/>
                <a:cs typeface="Calibri"/>
                <a:sym typeface="Calibri"/>
              </a:rPr>
              <a:t>powerful </a:t>
            </a:r>
            <a:r>
              <a:rPr lang="en-US" sz="1600" i="1" dirty="0">
                <a:solidFill>
                  <a:srgbClr val="000000"/>
                </a:solidFill>
                <a:latin typeface="Calibri"/>
                <a:ea typeface="Calibri"/>
                <a:cs typeface="Calibri"/>
                <a:sym typeface="Calibri"/>
              </a:rPr>
              <a:t>platform that enables us create opportunities, solve problems and connect with decision makers in China and the US. GCC isn’t just a club - it is an identity.</a:t>
            </a:r>
          </a:p>
          <a:p>
            <a:pPr marL="0" marR="0" lvl="0" indent="0" algn="l" rtl="0">
              <a:spcBef>
                <a:spcPts val="0"/>
              </a:spcBef>
              <a:spcAft>
                <a:spcPts val="0"/>
              </a:spcAft>
              <a:buNone/>
            </a:pPr>
            <a:endParaRPr sz="1600" i="1"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600" i="1" dirty="0">
                <a:solidFill>
                  <a:srgbClr val="000000"/>
                </a:solidFill>
                <a:latin typeface="Calibri"/>
                <a:ea typeface="Calibri"/>
                <a:cs typeface="Calibri"/>
                <a:sym typeface="Calibri"/>
              </a:rPr>
              <a:t/>
            </a:r>
            <a:br>
              <a:rPr lang="en-US" sz="1600" i="1" dirty="0">
                <a:solidFill>
                  <a:srgbClr val="000000"/>
                </a:solidFill>
                <a:latin typeface="Calibri"/>
                <a:ea typeface="Calibri"/>
                <a:cs typeface="Calibri"/>
                <a:sym typeface="Calibri"/>
              </a:rPr>
            </a:br>
            <a:r>
              <a:rPr lang="en-US" sz="1600" i="1" dirty="0">
                <a:solidFill>
                  <a:srgbClr val="000000"/>
                </a:solidFill>
                <a:latin typeface="Calibri"/>
                <a:ea typeface="Calibri"/>
                <a:cs typeface="Calibri"/>
                <a:sym typeface="Calibri"/>
              </a:rPr>
              <a:t>After university, because of the management and leadership experience gained, GCC alumni are recruited by leading companies like BCG, Ford, Goldman Sachs, Google and Unilever.</a:t>
            </a:r>
          </a:p>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a:p>
            <a:pPr marL="0" marR="0" lvl="0" indent="0" algn="l" rtl="0">
              <a:spcBef>
                <a:spcPts val="0"/>
              </a:spcBef>
              <a:spcAft>
                <a:spcPts val="0"/>
              </a:spcAft>
              <a:buNone/>
            </a:pPr>
            <a:endParaRPr sz="1400" i="1" dirty="0">
              <a:solidFill>
                <a:srgbClr val="000000"/>
              </a:solidFill>
              <a:latin typeface="Calibri"/>
              <a:ea typeface="Calibri"/>
              <a:cs typeface="Calibri"/>
              <a:sym typeface="Calibri"/>
            </a:endParaRPr>
          </a:p>
        </p:txBody>
      </p:sp>
      <p:sp>
        <p:nvSpPr>
          <p:cNvPr id="349" name="Shape 349"/>
          <p:cNvSpPr txBox="1">
            <a:spLocks noGrp="1"/>
          </p:cNvSpPr>
          <p:nvPr>
            <p:ph type="body" idx="4294967295"/>
          </p:nvPr>
        </p:nvSpPr>
        <p:spPr>
          <a:xfrm>
            <a:off x="-57150" y="4652963"/>
            <a:ext cx="9963150" cy="2576512"/>
          </a:xfrm>
          <a:prstGeom prst="rect">
            <a:avLst/>
          </a:prstGeom>
          <a:blipFill rotWithShape="1">
            <a:blip r:embed="rId5" cstate="email">
              <a:alphaModFix amt="84000"/>
              <a:extLst>
                <a:ext uri="{28A0092B-C50C-407E-A947-70E740481C1C}">
                  <a14:useLocalDpi xmlns:a14="http://schemas.microsoft.com/office/drawing/2010/main"/>
                </a:ext>
              </a:extLst>
            </a:blip>
            <a:stretch>
              <a:fillRect/>
            </a:stretch>
          </a:blipFill>
          <a:ln>
            <a:noFill/>
          </a:ln>
        </p:spPr>
        <p:txBody>
          <a:bodyPr wrap="square" lIns="0" tIns="0" rIns="0" bIns="0" anchor="t" anchorCtr="0">
            <a:noAutofit/>
          </a:bodyPr>
          <a:lstStyle/>
          <a:p>
            <a:pPr marL="742950" marR="0" lvl="1" indent="-285750" algn="l" rtl="0">
              <a:spcBef>
                <a:spcPts val="0"/>
              </a:spcBef>
              <a:spcAft>
                <a:spcPts val="0"/>
              </a:spcAft>
              <a:buNone/>
            </a:pPr>
            <a:endParaRPr sz="600" b="1" i="0" u="none" strike="noStrike" cap="none">
              <a:solidFill>
                <a:schemeClr val="lt1"/>
              </a:solidFill>
              <a:latin typeface="Calibri"/>
              <a:ea typeface="Calibri"/>
              <a:cs typeface="Calibri"/>
              <a:sym typeface="Calibri"/>
            </a:endParaRPr>
          </a:p>
          <a:p>
            <a:pPr marL="742950" marR="0" lvl="1" indent="-285750" algn="l" rtl="0">
              <a:spcBef>
                <a:spcPts val="720"/>
              </a:spcBef>
              <a:spcAft>
                <a:spcPts val="0"/>
              </a:spcAft>
              <a:buNone/>
            </a:pPr>
            <a:r>
              <a:rPr lang="en-US" sz="3600" b="1" i="0" u="none" strike="noStrike" cap="none">
                <a:solidFill>
                  <a:schemeClr val="lt1"/>
                </a:solidFill>
                <a:latin typeface="Calibri"/>
                <a:ea typeface="Calibri"/>
                <a:cs typeface="Calibri"/>
                <a:sym typeface="Calibri"/>
              </a:rPr>
              <a:t>DAVID ZHU </a:t>
            </a:r>
          </a:p>
          <a:p>
            <a:pPr marL="742950" marR="0" lvl="1" indent="-285750" algn="l" rtl="0">
              <a:spcBef>
                <a:spcPts val="360"/>
              </a:spcBef>
              <a:spcAft>
                <a:spcPts val="0"/>
              </a:spcAft>
              <a:buNone/>
            </a:pPr>
            <a:r>
              <a:rPr lang="en-US" sz="1800" b="1" i="0" u="none" strike="noStrike" cap="none">
                <a:solidFill>
                  <a:schemeClr val="lt1"/>
                </a:solidFill>
                <a:latin typeface="Calibri"/>
                <a:ea typeface="Calibri"/>
                <a:cs typeface="Calibri"/>
                <a:sym typeface="Calibri"/>
              </a:rPr>
              <a:t>GCC Position: </a:t>
            </a:r>
            <a:r>
              <a:rPr lang="en-US" sz="1800" i="0" u="none" strike="noStrike" cap="none">
                <a:solidFill>
                  <a:schemeClr val="lt1"/>
                </a:solidFill>
              </a:rPr>
              <a:t>Former Trustee</a:t>
            </a:r>
            <a:r>
              <a:rPr lang="en-US" sz="1800" b="0" i="0" u="none" strike="noStrike" cap="none">
                <a:solidFill>
                  <a:schemeClr val="lt1"/>
                </a:solidFill>
                <a:latin typeface="Calibri"/>
                <a:ea typeface="Calibri"/>
                <a:cs typeface="Calibri"/>
                <a:sym typeface="Calibri"/>
              </a:rPr>
              <a:t> and Co-</a:t>
            </a:r>
            <a:r>
              <a:rPr lang="en-US" sz="1800">
                <a:solidFill>
                  <a:schemeClr val="lt1"/>
                </a:solidFill>
              </a:rPr>
              <a:t>F</a:t>
            </a:r>
            <a:r>
              <a:rPr lang="en-US" sz="1800" b="0" i="0" u="none" strike="noStrike" cap="none">
                <a:solidFill>
                  <a:schemeClr val="lt1"/>
                </a:solidFill>
                <a:latin typeface="Calibri"/>
                <a:ea typeface="Calibri"/>
                <a:cs typeface="Calibri"/>
                <a:sym typeface="Calibri"/>
              </a:rPr>
              <a:t>o</a:t>
            </a:r>
            <a:r>
              <a:rPr lang="en-US" sz="1800">
                <a:solidFill>
                  <a:schemeClr val="lt1"/>
                </a:solidFill>
              </a:rPr>
              <a:t>under</a:t>
            </a:r>
          </a:p>
          <a:p>
            <a:pPr marL="742950" marR="0" lvl="1" indent="-285750" algn="l" rtl="0">
              <a:spcBef>
                <a:spcPts val="360"/>
              </a:spcBef>
              <a:spcAft>
                <a:spcPts val="0"/>
              </a:spcAft>
              <a:buNone/>
            </a:pPr>
            <a:r>
              <a:rPr lang="en-US" sz="1800" b="1" i="0" u="none" strike="noStrike" cap="none">
                <a:solidFill>
                  <a:schemeClr val="lt1"/>
                </a:solidFill>
                <a:latin typeface="Calibri"/>
                <a:ea typeface="Calibri"/>
                <a:cs typeface="Calibri"/>
                <a:sym typeface="Calibri"/>
              </a:rPr>
              <a:t>Hometown: </a:t>
            </a:r>
            <a:r>
              <a:rPr lang="en-US" sz="1800" b="0" i="0" u="none" strike="noStrike" cap="none">
                <a:solidFill>
                  <a:schemeClr val="lt1"/>
                </a:solidFill>
                <a:latin typeface="Calibri"/>
                <a:ea typeface="Calibri"/>
                <a:cs typeface="Calibri"/>
                <a:sym typeface="Calibri"/>
              </a:rPr>
              <a:t>Wuhan, China; Vancouver, Canada</a:t>
            </a:r>
          </a:p>
          <a:p>
            <a:pPr marL="742950" marR="0" lvl="1" indent="-285750" algn="l" rtl="0">
              <a:spcBef>
                <a:spcPts val="360"/>
              </a:spcBef>
              <a:spcAft>
                <a:spcPts val="0"/>
              </a:spcAft>
              <a:buNone/>
            </a:pPr>
            <a:r>
              <a:rPr lang="en-US" sz="1800" b="1" i="0" u="none" strike="noStrike" cap="none">
                <a:solidFill>
                  <a:schemeClr val="lt1"/>
                </a:solidFill>
                <a:latin typeface="Calibri"/>
                <a:ea typeface="Calibri"/>
                <a:cs typeface="Calibri"/>
                <a:sym typeface="Calibri"/>
              </a:rPr>
              <a:t>Degree:  </a:t>
            </a:r>
            <a:r>
              <a:rPr lang="en-US" sz="1800" b="0" i="0" u="none" strike="noStrike" cap="none">
                <a:solidFill>
                  <a:schemeClr val="lt1"/>
                </a:solidFill>
                <a:latin typeface="Calibri"/>
                <a:ea typeface="Calibri"/>
                <a:cs typeface="Calibri"/>
                <a:sym typeface="Calibri"/>
              </a:rPr>
              <a:t>Economics, Columbia University</a:t>
            </a:r>
          </a:p>
          <a:p>
            <a:pPr marL="742950" marR="0" lvl="1" indent="-285750" algn="l" rtl="0">
              <a:spcBef>
                <a:spcPts val="360"/>
              </a:spcBef>
              <a:spcAft>
                <a:spcPts val="0"/>
              </a:spcAft>
              <a:buNone/>
            </a:pPr>
            <a:r>
              <a:rPr lang="en-US" sz="1800" b="1" i="0" u="none" strike="noStrike" cap="none">
                <a:solidFill>
                  <a:schemeClr val="lt1"/>
                </a:solidFill>
                <a:latin typeface="Calibri"/>
                <a:ea typeface="Calibri"/>
                <a:cs typeface="Calibri"/>
                <a:sym typeface="Calibri"/>
              </a:rPr>
              <a:t>Company: </a:t>
            </a:r>
            <a:r>
              <a:rPr lang="en-US" sz="1800">
                <a:solidFill>
                  <a:schemeClr val="lt1"/>
                </a:solidFill>
              </a:rPr>
              <a:t>Founder, wondercv.com;</a:t>
            </a:r>
            <a:r>
              <a:rPr lang="en-US" sz="1800" i="0" u="none" strike="noStrike" cap="none">
                <a:solidFill>
                  <a:schemeClr val="lt1"/>
                </a:solidFill>
              </a:rPr>
              <a:t> </a:t>
            </a:r>
            <a:r>
              <a:rPr lang="en-US" sz="1800" b="0" i="0" u="none" strike="noStrike" cap="none">
                <a:solidFill>
                  <a:schemeClr val="lt1"/>
                </a:solidFill>
                <a:latin typeface="Calibri"/>
                <a:ea typeface="Calibri"/>
                <a:cs typeface="Calibri"/>
                <a:sym typeface="Calibri"/>
              </a:rPr>
              <a:t>Goldman Sachs</a:t>
            </a:r>
          </a:p>
          <a:p>
            <a:pPr marL="742950" marR="0" lvl="1" indent="-285750" algn="l" rtl="0">
              <a:spcBef>
                <a:spcPts val="360"/>
              </a:spcBef>
              <a:spcAft>
                <a:spcPts val="0"/>
              </a:spcAft>
              <a:buNone/>
            </a:pPr>
            <a:endParaRPr sz="1800" b="1" i="0" u="none" strike="noStrike" cap="none">
              <a:solidFill>
                <a:schemeClr val="lt1"/>
              </a:solidFill>
              <a:latin typeface="Calibri"/>
              <a:ea typeface="Calibri"/>
              <a:cs typeface="Calibri"/>
              <a:sym typeface="Calibri"/>
            </a:endParaRPr>
          </a:p>
        </p:txBody>
      </p:sp>
      <p:sp>
        <p:nvSpPr>
          <p:cNvPr id="350" name="Shape 350"/>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12</a:t>
            </a:fld>
            <a:endParaRPr lang="en-US" sz="1200">
              <a:solidFill>
                <a:srgbClr val="898989"/>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13</a:t>
            </a:fld>
            <a:endParaRPr lang="en-US" sz="1200">
              <a:solidFill>
                <a:srgbClr val="898989"/>
              </a:solidFill>
              <a:latin typeface="Arial"/>
              <a:ea typeface="Arial"/>
              <a:cs typeface="Arial"/>
              <a:sym typeface="Arial"/>
            </a:endParaRPr>
          </a:p>
        </p:txBody>
      </p:sp>
      <p:pic>
        <p:nvPicPr>
          <p:cNvPr id="356" name="Shape 356" descr="bannerlogo.jpg"/>
          <p:cNvPicPr preferRelativeResize="0"/>
          <p:nvPr/>
        </p:nvPicPr>
        <p:blipFill rotWithShape="1">
          <a:blip r:embed="rId3">
            <a:alphaModFix/>
          </a:blip>
          <a:srcRect/>
          <a:stretch/>
        </p:blipFill>
        <p:spPr>
          <a:xfrm>
            <a:off x="7975600" y="115888"/>
            <a:ext cx="1835150" cy="809625"/>
          </a:xfrm>
          <a:prstGeom prst="rect">
            <a:avLst/>
          </a:prstGeom>
          <a:noFill/>
          <a:ln>
            <a:noFill/>
          </a:ln>
        </p:spPr>
      </p:pic>
      <p:pic>
        <p:nvPicPr>
          <p:cNvPr id="357" name="Shape 35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0"/>
            <a:ext cx="5745163" cy="5813425"/>
          </a:xfrm>
          <a:prstGeom prst="rect">
            <a:avLst/>
          </a:prstGeom>
          <a:noFill/>
          <a:ln>
            <a:noFill/>
          </a:ln>
        </p:spPr>
      </p:pic>
      <p:sp>
        <p:nvSpPr>
          <p:cNvPr id="358" name="Shape 358"/>
          <p:cNvSpPr/>
          <p:nvPr/>
        </p:nvSpPr>
        <p:spPr>
          <a:xfrm>
            <a:off x="5545138" y="0"/>
            <a:ext cx="4360862" cy="4675188"/>
          </a:xfrm>
          <a:prstGeom prst="rect">
            <a:avLst/>
          </a:prstGeom>
          <a:solidFill>
            <a:schemeClr val="accent1"/>
          </a:solidFill>
          <a:ln>
            <a:noFill/>
          </a:ln>
        </p:spPr>
        <p:txBody>
          <a:bodyPr wrap="square" lIns="91425" tIns="90000" rIns="91425" bIns="90000" anchor="t" anchorCtr="0">
            <a:noAutofit/>
          </a:bodyPr>
          <a:lstStyle/>
          <a:p>
            <a:pPr marL="0" marR="0" lvl="0" indent="0" algn="l" rtl="0">
              <a:spcBef>
                <a:spcPts val="0"/>
              </a:spcBef>
              <a:spcAft>
                <a:spcPts val="0"/>
              </a:spcAft>
              <a:buNone/>
            </a:pPr>
            <a:r>
              <a:rPr lang="en-US" sz="2000" b="1">
                <a:solidFill>
                  <a:srgbClr val="000000"/>
                </a:solidFill>
                <a:latin typeface="Calibri"/>
                <a:ea typeface="Calibri"/>
                <a:cs typeface="Calibri"/>
                <a:sym typeface="Calibri"/>
              </a:rPr>
              <a:t>Why did you join GCC? </a:t>
            </a:r>
          </a:p>
          <a:p>
            <a:pPr marL="0" marR="0" lvl="0" indent="0" algn="l" rtl="0">
              <a:spcBef>
                <a:spcPts val="0"/>
              </a:spcBef>
              <a:spcAft>
                <a:spcPts val="0"/>
              </a:spcAft>
              <a:buNone/>
            </a:pPr>
            <a:endParaRPr sz="20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1400" i="1">
                <a:solidFill>
                  <a:srgbClr val="000000"/>
                </a:solidFill>
                <a:latin typeface="Calibri"/>
                <a:ea typeface="Calibri"/>
                <a:cs typeface="Calibri"/>
                <a:sym typeface="Calibri"/>
              </a:rPr>
              <a:t>After a full semester in Shanghai, China, I knew I wanted to continue to focus on an international career in China. GCC provided the perfect resource for me to do this. When I joined I immediately started seeking out leadership opportunities and was able to leverage GCC's network and resources for the projects our Vanderbilt GCC wanted to do. It was quite entrepreneurial and I think that is the beauty of the GCC network. GCC provided the perfect bridge to use my academic learning to create professional opportunities. GCC has helped me have a network in the US and China to rely on for different areas of expertise and professional inquiries. As a young entrepreneur working to start a business in China, the counsel of fellow American and Chinese GCC members has been invaluable. So in a way GCC has not helped me to find a job, but create one.</a:t>
            </a:r>
          </a:p>
          <a:p>
            <a:pPr marL="0" marR="0" lvl="0" indent="0" algn="l" rtl="0">
              <a:spcBef>
                <a:spcPts val="0"/>
              </a:spcBef>
              <a:spcAft>
                <a:spcPts val="0"/>
              </a:spcAft>
              <a:buNone/>
            </a:pPr>
            <a:endParaRPr sz="1400" b="1">
              <a:solidFill>
                <a:srgbClr val="000000"/>
              </a:solidFill>
              <a:latin typeface="Arial"/>
              <a:ea typeface="Arial"/>
              <a:cs typeface="Arial"/>
              <a:sym typeface="Arial"/>
            </a:endParaRPr>
          </a:p>
        </p:txBody>
      </p:sp>
      <p:sp>
        <p:nvSpPr>
          <p:cNvPr id="359" name="Shape 359"/>
          <p:cNvSpPr/>
          <p:nvPr/>
        </p:nvSpPr>
        <p:spPr>
          <a:xfrm>
            <a:off x="0" y="4360863"/>
            <a:ext cx="9906000" cy="2576512"/>
          </a:xfrm>
          <a:prstGeom prst="rect">
            <a:avLst/>
          </a:prstGeom>
          <a:blipFill rotWithShape="1">
            <a:blip r:embed="rId5" cstate="email">
              <a:alphaModFix amt="84000"/>
              <a:extLst>
                <a:ext uri="{28A0092B-C50C-407E-A947-70E740481C1C}">
                  <a14:useLocalDpi xmlns:a14="http://schemas.microsoft.com/office/drawing/2010/main"/>
                </a:ext>
              </a:extLst>
            </a:blip>
            <a:stretch>
              <a:fillRect/>
            </a:stretch>
          </a:blipFill>
          <a:ln>
            <a:noFill/>
          </a:ln>
        </p:spPr>
        <p:txBody>
          <a:bodyPr wrap="square" lIns="0" tIns="0" rIns="0" bIns="0" anchor="t" anchorCtr="0">
            <a:noAutofit/>
          </a:bodyPr>
          <a:lstStyle/>
          <a:p>
            <a:pPr marL="457200" marR="0" lvl="1" indent="-228600" algn="l" rtl="0">
              <a:spcBef>
                <a:spcPts val="0"/>
              </a:spcBef>
              <a:spcAft>
                <a:spcPts val="0"/>
              </a:spcAft>
              <a:buNone/>
            </a:pPr>
            <a:endParaRPr sz="600" b="1" i="0" u="none" strike="noStrike" cap="none">
              <a:solidFill>
                <a:schemeClr val="lt1"/>
              </a:solidFill>
              <a:latin typeface="Calibri"/>
              <a:ea typeface="Calibri"/>
              <a:cs typeface="Calibri"/>
              <a:sym typeface="Calibri"/>
            </a:endParaRPr>
          </a:p>
          <a:p>
            <a:pPr marL="457200" marR="0" lvl="1" indent="-228600" algn="l" rtl="0">
              <a:spcBef>
                <a:spcPts val="720"/>
              </a:spcBef>
              <a:spcAft>
                <a:spcPts val="0"/>
              </a:spcAft>
              <a:buNone/>
            </a:pPr>
            <a:r>
              <a:rPr lang="en-US" sz="3600" b="1" i="0" u="none" strike="noStrike" cap="none">
                <a:solidFill>
                  <a:schemeClr val="lt1"/>
                </a:solidFill>
                <a:latin typeface="Calibri"/>
                <a:ea typeface="Calibri"/>
                <a:cs typeface="Calibri"/>
                <a:sym typeface="Calibri"/>
              </a:rPr>
              <a:t>EOIN BROWN</a:t>
            </a:r>
          </a:p>
          <a:p>
            <a:pPr marL="457200" marR="0" lvl="1" indent="-228600" algn="l" rtl="0">
              <a:spcBef>
                <a:spcPts val="360"/>
              </a:spcBef>
              <a:spcAft>
                <a:spcPts val="0"/>
              </a:spcAft>
              <a:buNone/>
            </a:pPr>
            <a:r>
              <a:rPr lang="en-US" sz="1800" b="1" i="0" u="none" strike="noStrike" cap="none">
                <a:solidFill>
                  <a:schemeClr val="lt1"/>
                </a:solidFill>
                <a:latin typeface="Calibri"/>
                <a:ea typeface="Calibri"/>
                <a:cs typeface="Calibri"/>
                <a:sym typeface="Calibri"/>
              </a:rPr>
              <a:t>GCC Position: </a:t>
            </a:r>
            <a:r>
              <a:rPr lang="en-US" sz="1800" b="0" i="0" u="none" strike="noStrike" cap="none">
                <a:solidFill>
                  <a:schemeClr val="lt1"/>
                </a:solidFill>
                <a:latin typeface="Calibri"/>
                <a:ea typeface="Calibri"/>
                <a:cs typeface="Calibri"/>
                <a:sym typeface="Calibri"/>
              </a:rPr>
              <a:t>Shanghai Alumni Committee Member;  Vanderbilt Chapter Executive Board Member</a:t>
            </a:r>
          </a:p>
          <a:p>
            <a:pPr marL="457200" marR="0" lvl="1" indent="-228600" algn="l" rtl="0">
              <a:spcBef>
                <a:spcPts val="360"/>
              </a:spcBef>
              <a:spcAft>
                <a:spcPts val="0"/>
              </a:spcAft>
              <a:buNone/>
            </a:pPr>
            <a:r>
              <a:rPr lang="en-US" sz="1800" b="1" i="0" u="none" strike="noStrike" cap="none">
                <a:solidFill>
                  <a:schemeClr val="lt1"/>
                </a:solidFill>
                <a:latin typeface="Calibri"/>
                <a:ea typeface="Calibri"/>
                <a:cs typeface="Calibri"/>
                <a:sym typeface="Calibri"/>
              </a:rPr>
              <a:t>Hometown: </a:t>
            </a:r>
            <a:r>
              <a:rPr lang="en-US" sz="1800" b="0" i="0" u="none" strike="noStrike" cap="none">
                <a:solidFill>
                  <a:schemeClr val="lt1"/>
                </a:solidFill>
                <a:latin typeface="Calibri"/>
                <a:ea typeface="Calibri"/>
                <a:cs typeface="Calibri"/>
                <a:sym typeface="Calibri"/>
              </a:rPr>
              <a:t>Morrison, New Jersey</a:t>
            </a:r>
          </a:p>
          <a:p>
            <a:pPr marL="457200" marR="0" lvl="1" indent="-228600" algn="l" rtl="0">
              <a:spcBef>
                <a:spcPts val="360"/>
              </a:spcBef>
              <a:spcAft>
                <a:spcPts val="0"/>
              </a:spcAft>
              <a:buNone/>
            </a:pPr>
            <a:r>
              <a:rPr lang="en-US" sz="1800" b="1" i="0" u="none" strike="noStrike" cap="none">
                <a:solidFill>
                  <a:schemeClr val="lt1"/>
                </a:solidFill>
                <a:latin typeface="Calibri"/>
                <a:ea typeface="Calibri"/>
                <a:cs typeface="Calibri"/>
                <a:sym typeface="Calibri"/>
              </a:rPr>
              <a:t>Degree:  </a:t>
            </a:r>
            <a:r>
              <a:rPr lang="en-US" sz="1800" b="0" i="0" u="none" strike="noStrike" cap="none">
                <a:solidFill>
                  <a:schemeClr val="lt1"/>
                </a:solidFill>
                <a:latin typeface="Calibri"/>
                <a:ea typeface="Calibri"/>
                <a:cs typeface="Calibri"/>
                <a:sym typeface="Calibri"/>
              </a:rPr>
              <a:t>Human and Organizational Development, Vanderbilt University</a:t>
            </a:r>
          </a:p>
          <a:p>
            <a:pPr marL="457200" marR="0" lvl="1" indent="-228600" algn="l" rtl="0">
              <a:spcBef>
                <a:spcPts val="360"/>
              </a:spcBef>
              <a:spcAft>
                <a:spcPts val="0"/>
              </a:spcAft>
              <a:buNone/>
            </a:pPr>
            <a:r>
              <a:rPr lang="en-US" sz="1800" b="1" i="0" u="none" strike="noStrike" cap="none">
                <a:solidFill>
                  <a:schemeClr val="lt1"/>
                </a:solidFill>
                <a:latin typeface="Calibri"/>
                <a:ea typeface="Calibri"/>
                <a:cs typeface="Calibri"/>
                <a:sym typeface="Calibri"/>
              </a:rPr>
              <a:t>Company: </a:t>
            </a:r>
            <a:r>
              <a:rPr lang="en-US" sz="1800" b="0" i="0" u="none" strike="noStrike" cap="none">
                <a:solidFill>
                  <a:schemeClr val="lt1"/>
                </a:solidFill>
                <a:latin typeface="Calibri"/>
                <a:ea typeface="Calibri"/>
                <a:cs typeface="Calibri"/>
                <a:sym typeface="Calibri"/>
              </a:rPr>
              <a:t>Moet Hennessy Diageo</a:t>
            </a:r>
          </a:p>
          <a:p>
            <a:pPr marL="457200" marR="0" lvl="1" indent="-228600" algn="l" rtl="0">
              <a:spcBef>
                <a:spcPts val="360"/>
              </a:spcBef>
              <a:spcAft>
                <a:spcPts val="0"/>
              </a:spcAft>
              <a:buNone/>
            </a:pPr>
            <a:endParaRPr sz="1800" b="1" i="0" u="none" strike="noStrike" cap="none">
              <a:solidFill>
                <a:schemeClr val="lt1"/>
              </a:solidFill>
              <a:latin typeface="Calibri"/>
              <a:ea typeface="Calibri"/>
              <a:cs typeface="Calibri"/>
              <a:sym typeface="Calibri"/>
            </a:endParaRPr>
          </a:p>
        </p:txBody>
      </p:sp>
      <p:sp>
        <p:nvSpPr>
          <p:cNvPr id="360" name="Shape 360"/>
          <p:cNvSpPr txBox="1"/>
          <p:nvPr/>
        </p:nvSpPr>
        <p:spPr>
          <a:xfrm>
            <a:off x="7251700" y="6508750"/>
            <a:ext cx="2311400" cy="365125"/>
          </a:xfrm>
          <a:prstGeom prst="rect">
            <a:avLst/>
          </a:prstGeom>
          <a:noFill/>
          <a:ln>
            <a:noFill/>
          </a:ln>
        </p:spPr>
        <p:txBody>
          <a:bodyPr wrap="square" lIns="91425" tIns="45700" rIns="91425" bIns="45700" anchor="ctr" anchorCtr="0">
            <a:noAutofit/>
          </a:bodyPr>
          <a:lstStyle/>
          <a:p>
            <a:pPr marL="0" marR="0" lvl="0" indent="-7620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13</a:t>
            </a:fld>
            <a:endParaRPr lang="en-US" sz="1200" b="0" i="0" u="none" strike="noStrike" cap="none">
              <a:solidFill>
                <a:srgbClr val="898989"/>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14</a:t>
            </a:fld>
            <a:endParaRPr lang="en-US" sz="1200">
              <a:solidFill>
                <a:srgbClr val="898989"/>
              </a:solidFill>
              <a:latin typeface="Arial"/>
              <a:ea typeface="Arial"/>
              <a:cs typeface="Arial"/>
              <a:sym typeface="Arial"/>
            </a:endParaRPr>
          </a:p>
        </p:txBody>
      </p:sp>
      <p:pic>
        <p:nvPicPr>
          <p:cNvPr id="366" name="Shape 366" descr="bannerlogo.jpg"/>
          <p:cNvPicPr preferRelativeResize="0"/>
          <p:nvPr/>
        </p:nvPicPr>
        <p:blipFill rotWithShape="1">
          <a:blip r:embed="rId3">
            <a:alphaModFix/>
          </a:blip>
          <a:srcRect/>
          <a:stretch/>
        </p:blipFill>
        <p:spPr>
          <a:xfrm>
            <a:off x="7975600" y="115888"/>
            <a:ext cx="1835150" cy="809625"/>
          </a:xfrm>
          <a:prstGeom prst="rect">
            <a:avLst/>
          </a:prstGeom>
          <a:noFill/>
          <a:ln>
            <a:noFill/>
          </a:ln>
        </p:spPr>
      </p:pic>
      <p:pic>
        <p:nvPicPr>
          <p:cNvPr id="367" name="Shape 367" descr="https://lh3.googleusercontent.com/4T3hgAjj-v2nQgkgCIGoEFwIobh5xcPLoB_4QuYOXTSb2eSKta3yGQWCYI7fvD-mxvWy_mV8iq-fW98UQsikMNj4uatxBt4MYvC9-oHISccHhx32kX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7375" y="0"/>
            <a:ext cx="7289800" cy="7558088"/>
          </a:xfrm>
          <a:prstGeom prst="rect">
            <a:avLst/>
          </a:prstGeom>
          <a:noFill/>
          <a:ln>
            <a:noFill/>
          </a:ln>
        </p:spPr>
      </p:pic>
      <p:sp>
        <p:nvSpPr>
          <p:cNvPr id="368" name="Shape 368"/>
          <p:cNvSpPr/>
          <p:nvPr/>
        </p:nvSpPr>
        <p:spPr>
          <a:xfrm>
            <a:off x="5545138" y="0"/>
            <a:ext cx="4360862" cy="4829175"/>
          </a:xfrm>
          <a:prstGeom prst="rect">
            <a:avLst/>
          </a:prstGeom>
          <a:solidFill>
            <a:schemeClr val="accent1"/>
          </a:solidFill>
          <a:ln>
            <a:noFill/>
          </a:ln>
        </p:spPr>
        <p:txBody>
          <a:bodyPr wrap="square" lIns="91425" tIns="90000" rIns="91425" bIns="90000" anchor="t" anchorCtr="0">
            <a:noAutofit/>
          </a:bodyPr>
          <a:lstStyle/>
          <a:p>
            <a:pPr marL="0" marR="0" lvl="0" indent="0" algn="l" rtl="0">
              <a:spcBef>
                <a:spcPts val="0"/>
              </a:spcBef>
              <a:spcAft>
                <a:spcPts val="0"/>
              </a:spcAft>
              <a:buNone/>
            </a:pPr>
            <a:r>
              <a:rPr lang="en-US" sz="2000" b="1">
                <a:solidFill>
                  <a:srgbClr val="000000"/>
                </a:solidFill>
                <a:latin typeface="Calibri"/>
                <a:ea typeface="Calibri"/>
                <a:cs typeface="Calibri"/>
                <a:sym typeface="Calibri"/>
              </a:rPr>
              <a:t>Why did you join GCC? </a:t>
            </a:r>
          </a:p>
          <a:p>
            <a:pPr marL="0" marR="0" lvl="0" indent="0" algn="l" rtl="0">
              <a:spcBef>
                <a:spcPts val="0"/>
              </a:spcBef>
              <a:spcAft>
                <a:spcPts val="0"/>
              </a:spcAft>
              <a:buNone/>
            </a:pPr>
            <a:endParaRPr sz="1600">
              <a:solidFill>
                <a:srgbClr val="000000"/>
              </a:solidFill>
              <a:latin typeface="Calibri"/>
              <a:ea typeface="Calibri"/>
              <a:cs typeface="Calibri"/>
              <a:sym typeface="Calibri"/>
            </a:endParaRPr>
          </a:p>
          <a:p>
            <a:pPr marL="0" marR="0" lvl="0" indent="0" algn="l" rtl="0">
              <a:spcBef>
                <a:spcPts val="0"/>
              </a:spcBef>
              <a:spcAft>
                <a:spcPts val="0"/>
              </a:spcAft>
              <a:buNone/>
            </a:pPr>
            <a:r>
              <a:rPr lang="en-US" sz="1400" i="1">
                <a:solidFill>
                  <a:srgbClr val="000000"/>
                </a:solidFill>
                <a:latin typeface="Calibri"/>
                <a:ea typeface="Calibri"/>
                <a:cs typeface="Calibri"/>
                <a:sym typeface="Calibri"/>
              </a:rPr>
              <a:t>I was impressed with the high-profile speakers that GCC was able to bring and the size of attendance of students who had a vested interest in China [at the US Summit at Columbia University]. I started a chapter at Swarthmore that spring.  In the capacity of founder and president, I ran weekly meetings and directed group activities, including all-campus Chinese cultural holiday celebrations, study breaks, and guest speaker talks.  I also joined the Beijing Committee to organize the 2010 China Summit at Peking University.  These experiences enhanced my interest in U.S.-China relations and honed my leadership skills.  Now I edit the Global China Review and its monthly newsletters.  As a fervent China watcher, it has been a great experience to summarize and analyze news about China for the GCC audience.</a:t>
            </a:r>
          </a:p>
          <a:p>
            <a:pPr marL="0" marR="0" lvl="0" indent="0" algn="l" rtl="0">
              <a:spcBef>
                <a:spcPts val="0"/>
              </a:spcBef>
              <a:spcAft>
                <a:spcPts val="0"/>
              </a:spcAft>
              <a:buNone/>
            </a:pPr>
            <a:endParaRPr sz="1400" b="1">
              <a:solidFill>
                <a:srgbClr val="000000"/>
              </a:solidFill>
              <a:latin typeface="Arial"/>
              <a:ea typeface="Arial"/>
              <a:cs typeface="Arial"/>
              <a:sym typeface="Arial"/>
            </a:endParaRPr>
          </a:p>
          <a:p>
            <a:pPr marL="0" marR="0" lvl="0" indent="0" algn="l" rtl="0">
              <a:spcBef>
                <a:spcPts val="0"/>
              </a:spcBef>
              <a:spcAft>
                <a:spcPts val="0"/>
              </a:spcAft>
              <a:buNone/>
            </a:pPr>
            <a:endParaRPr sz="1400" b="1">
              <a:solidFill>
                <a:srgbClr val="000000"/>
              </a:solidFill>
              <a:latin typeface="Arial"/>
              <a:ea typeface="Arial"/>
              <a:cs typeface="Arial"/>
              <a:sym typeface="Arial"/>
            </a:endParaRPr>
          </a:p>
        </p:txBody>
      </p:sp>
      <p:sp>
        <p:nvSpPr>
          <p:cNvPr id="369" name="Shape 369"/>
          <p:cNvSpPr/>
          <p:nvPr/>
        </p:nvSpPr>
        <p:spPr>
          <a:xfrm>
            <a:off x="0" y="4645025"/>
            <a:ext cx="9906000" cy="2330450"/>
          </a:xfrm>
          <a:prstGeom prst="rect">
            <a:avLst/>
          </a:prstGeom>
          <a:blipFill rotWithShape="1">
            <a:blip r:embed="rId5" cstate="email">
              <a:alphaModFix amt="84000"/>
              <a:extLst>
                <a:ext uri="{28A0092B-C50C-407E-A947-70E740481C1C}">
                  <a14:useLocalDpi xmlns:a14="http://schemas.microsoft.com/office/drawing/2010/main"/>
                </a:ext>
              </a:extLst>
            </a:blip>
            <a:stretch>
              <a:fillRect/>
            </a:stretch>
          </a:blipFill>
          <a:ln>
            <a:noFill/>
          </a:ln>
        </p:spPr>
        <p:txBody>
          <a:bodyPr wrap="square" lIns="0" tIns="0" rIns="0" bIns="0" anchor="t" anchorCtr="0">
            <a:noAutofit/>
          </a:bodyPr>
          <a:lstStyle/>
          <a:p>
            <a:pPr marL="457200" marR="0" lvl="1" indent="-228600" algn="l" rtl="0">
              <a:spcBef>
                <a:spcPts val="0"/>
              </a:spcBef>
              <a:spcAft>
                <a:spcPts val="0"/>
              </a:spcAft>
              <a:buNone/>
            </a:pPr>
            <a:endParaRPr sz="600" b="1" i="0" u="none" strike="noStrike" cap="none">
              <a:solidFill>
                <a:schemeClr val="lt1"/>
              </a:solidFill>
              <a:latin typeface="Calibri"/>
              <a:ea typeface="Calibri"/>
              <a:cs typeface="Calibri"/>
              <a:sym typeface="Calibri"/>
            </a:endParaRPr>
          </a:p>
          <a:p>
            <a:pPr marL="457200" marR="0" lvl="1" indent="-228600" algn="l" rtl="0">
              <a:spcBef>
                <a:spcPts val="720"/>
              </a:spcBef>
              <a:spcAft>
                <a:spcPts val="0"/>
              </a:spcAft>
              <a:buNone/>
            </a:pPr>
            <a:r>
              <a:rPr lang="en-US" sz="3600" b="1" i="0" u="none" strike="noStrike" cap="none">
                <a:solidFill>
                  <a:schemeClr val="lt1"/>
                </a:solidFill>
                <a:latin typeface="Calibri"/>
                <a:ea typeface="Calibri"/>
                <a:cs typeface="Calibri"/>
                <a:sym typeface="Calibri"/>
              </a:rPr>
              <a:t>SHIRAN SHEN </a:t>
            </a:r>
          </a:p>
          <a:p>
            <a:pPr marL="457200" marR="0" lvl="1" indent="-228600" algn="l" rtl="0">
              <a:spcBef>
                <a:spcPts val="360"/>
              </a:spcBef>
              <a:spcAft>
                <a:spcPts val="0"/>
              </a:spcAft>
              <a:buNone/>
            </a:pPr>
            <a:r>
              <a:rPr lang="en-US" sz="1800" b="1" i="0" u="none" strike="noStrike" cap="none">
                <a:solidFill>
                  <a:schemeClr val="lt1"/>
                </a:solidFill>
                <a:latin typeface="Calibri"/>
                <a:ea typeface="Calibri"/>
                <a:cs typeface="Calibri"/>
                <a:sym typeface="Calibri"/>
              </a:rPr>
              <a:t>GCC Position: </a:t>
            </a:r>
            <a:r>
              <a:rPr lang="en-US" sz="1800" i="0" u="none" strike="noStrike" cap="none">
                <a:solidFill>
                  <a:schemeClr val="lt1"/>
                </a:solidFill>
                <a:latin typeface="Calibri"/>
                <a:ea typeface="Calibri"/>
                <a:cs typeface="Calibri"/>
                <a:sym typeface="Calibri"/>
              </a:rPr>
              <a:t>Former </a:t>
            </a:r>
            <a:r>
              <a:rPr lang="en-US" sz="1800" b="0" i="0" u="none" strike="noStrike" cap="none">
                <a:solidFill>
                  <a:schemeClr val="lt1"/>
                </a:solidFill>
                <a:latin typeface="Calibri"/>
                <a:ea typeface="Calibri"/>
                <a:cs typeface="Calibri"/>
                <a:sym typeface="Calibri"/>
              </a:rPr>
              <a:t>Editor, Global China Review </a:t>
            </a:r>
          </a:p>
          <a:p>
            <a:pPr marL="457200" marR="0" lvl="1" indent="-228600" algn="l" rtl="0">
              <a:spcBef>
                <a:spcPts val="360"/>
              </a:spcBef>
              <a:spcAft>
                <a:spcPts val="0"/>
              </a:spcAft>
              <a:buNone/>
            </a:pPr>
            <a:r>
              <a:rPr lang="en-US" sz="1800" b="1" i="0" u="none" strike="noStrike" cap="none">
                <a:solidFill>
                  <a:schemeClr val="lt1"/>
                </a:solidFill>
                <a:latin typeface="Calibri"/>
                <a:ea typeface="Calibri"/>
                <a:cs typeface="Calibri"/>
                <a:sym typeface="Calibri"/>
              </a:rPr>
              <a:t>Hometown: </a:t>
            </a:r>
            <a:r>
              <a:rPr lang="en-US" sz="1800" b="0" i="0" u="none" strike="noStrike" cap="none">
                <a:solidFill>
                  <a:schemeClr val="lt1"/>
                </a:solidFill>
                <a:latin typeface="Calibri"/>
                <a:ea typeface="Calibri"/>
                <a:cs typeface="Calibri"/>
                <a:sym typeface="Calibri"/>
              </a:rPr>
              <a:t>Shanghai, China</a:t>
            </a:r>
          </a:p>
          <a:p>
            <a:pPr marL="457200" marR="0" lvl="1" indent="-228600" algn="l" rtl="0">
              <a:spcBef>
                <a:spcPts val="360"/>
              </a:spcBef>
              <a:spcAft>
                <a:spcPts val="0"/>
              </a:spcAft>
              <a:buNone/>
            </a:pPr>
            <a:r>
              <a:rPr lang="en-US" sz="1800" b="1" i="0" u="none" strike="noStrike" cap="none">
                <a:solidFill>
                  <a:schemeClr val="lt1"/>
                </a:solidFill>
                <a:latin typeface="Calibri"/>
                <a:ea typeface="Calibri"/>
                <a:cs typeface="Calibri"/>
                <a:sym typeface="Calibri"/>
              </a:rPr>
              <a:t>Degree: </a:t>
            </a:r>
            <a:r>
              <a:rPr lang="en-US" sz="1800" b="0" i="0" u="none" strike="noStrike" cap="none">
                <a:solidFill>
                  <a:schemeClr val="lt1"/>
                </a:solidFill>
                <a:latin typeface="Calibri"/>
                <a:ea typeface="Calibri"/>
                <a:cs typeface="Calibri"/>
                <a:sym typeface="Calibri"/>
              </a:rPr>
              <a:t>Political Science, Swarthmore College</a:t>
            </a:r>
          </a:p>
          <a:p>
            <a:pPr marL="457200" marR="0" lvl="1" indent="-228600" algn="l" rtl="0">
              <a:spcBef>
                <a:spcPts val="360"/>
              </a:spcBef>
              <a:spcAft>
                <a:spcPts val="0"/>
              </a:spcAft>
              <a:buNone/>
            </a:pPr>
            <a:r>
              <a:rPr lang="en-US" sz="1800" b="1" i="0" u="none" strike="noStrike" cap="none">
                <a:solidFill>
                  <a:schemeClr val="lt1"/>
                </a:solidFill>
                <a:latin typeface="Calibri"/>
                <a:ea typeface="Calibri"/>
                <a:cs typeface="Calibri"/>
                <a:sym typeface="Calibri"/>
              </a:rPr>
              <a:t>Company: </a:t>
            </a:r>
            <a:r>
              <a:rPr lang="en-US" sz="1800" b="0" i="0" u="none" strike="noStrike" cap="none">
                <a:solidFill>
                  <a:schemeClr val="lt1"/>
                </a:solidFill>
                <a:latin typeface="Calibri"/>
                <a:ea typeface="Calibri"/>
                <a:cs typeface="Calibri"/>
                <a:sym typeface="Calibri"/>
              </a:rPr>
              <a:t>National Wildlife Federation</a:t>
            </a:r>
          </a:p>
        </p:txBody>
      </p:sp>
      <p:sp>
        <p:nvSpPr>
          <p:cNvPr id="370" name="Shape 370"/>
          <p:cNvSpPr txBox="1"/>
          <p:nvPr/>
        </p:nvSpPr>
        <p:spPr>
          <a:xfrm>
            <a:off x="7251700" y="65087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14</a:t>
            </a:fld>
            <a:endParaRPr lang="en-US" sz="1200">
              <a:solidFill>
                <a:srgbClr val="898989"/>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Shape 375"/>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15</a:t>
            </a:fld>
            <a:endParaRPr lang="en-US" sz="1200">
              <a:solidFill>
                <a:srgbClr val="898989"/>
              </a:solidFill>
              <a:latin typeface="Arial"/>
              <a:ea typeface="Arial"/>
              <a:cs typeface="Arial"/>
              <a:sym typeface="Arial"/>
            </a:endParaRPr>
          </a:p>
        </p:txBody>
      </p:sp>
      <p:pic>
        <p:nvPicPr>
          <p:cNvPr id="376" name="Shape 376" descr="bannerlogo.jpg"/>
          <p:cNvPicPr preferRelativeResize="0"/>
          <p:nvPr/>
        </p:nvPicPr>
        <p:blipFill rotWithShape="1">
          <a:blip r:embed="rId3">
            <a:alphaModFix/>
          </a:blip>
          <a:srcRect/>
          <a:stretch/>
        </p:blipFill>
        <p:spPr>
          <a:xfrm>
            <a:off x="7975600" y="115888"/>
            <a:ext cx="1835150" cy="809625"/>
          </a:xfrm>
          <a:prstGeom prst="rect">
            <a:avLst/>
          </a:prstGeom>
          <a:noFill/>
          <a:ln>
            <a:noFill/>
          </a:ln>
        </p:spPr>
      </p:pic>
      <p:pic>
        <p:nvPicPr>
          <p:cNvPr id="377" name="Shape 377" descr="C:\Users\Helen\Dropbox\GCC Pitch\Helen_Members (GCC Talent)\Jesse Appell 5.JPG"/>
          <p:cNvPicPr preferRelativeResize="0"/>
          <p:nvPr/>
        </p:nvPicPr>
        <p:blipFill rotWithShape="1">
          <a:blip r:embed="rId4">
            <a:alphaModFix/>
          </a:blip>
          <a:srcRect/>
          <a:stretch/>
        </p:blipFill>
        <p:spPr>
          <a:xfrm>
            <a:off x="-4533900" y="-2519363"/>
            <a:ext cx="15236825" cy="10161588"/>
          </a:xfrm>
          <a:prstGeom prst="rect">
            <a:avLst/>
          </a:prstGeom>
          <a:noFill/>
          <a:ln>
            <a:noFill/>
          </a:ln>
        </p:spPr>
      </p:pic>
      <p:sp>
        <p:nvSpPr>
          <p:cNvPr id="378" name="Shape 378"/>
          <p:cNvSpPr/>
          <p:nvPr/>
        </p:nvSpPr>
        <p:spPr>
          <a:xfrm>
            <a:off x="5678488" y="-77788"/>
            <a:ext cx="4227512" cy="4981576"/>
          </a:xfrm>
          <a:prstGeom prst="rect">
            <a:avLst/>
          </a:prstGeom>
          <a:solidFill>
            <a:schemeClr val="accent1"/>
          </a:solidFill>
          <a:ln>
            <a:noFill/>
          </a:ln>
        </p:spPr>
        <p:txBody>
          <a:bodyPr wrap="square" lIns="91425" tIns="90000" rIns="91425" bIns="90000" anchor="t" anchorCtr="0">
            <a:noAutofit/>
          </a:bodyPr>
          <a:lstStyle/>
          <a:p>
            <a:pPr marL="0" marR="0" lvl="0" indent="0" algn="l" rtl="0">
              <a:spcBef>
                <a:spcPts val="0"/>
              </a:spcBef>
              <a:spcAft>
                <a:spcPts val="0"/>
              </a:spcAft>
              <a:buNone/>
            </a:pPr>
            <a:r>
              <a:rPr lang="en-US" sz="2000" b="1" dirty="0">
                <a:solidFill>
                  <a:srgbClr val="000000"/>
                </a:solidFill>
                <a:latin typeface="Calibri"/>
                <a:ea typeface="Calibri"/>
                <a:cs typeface="Calibri"/>
                <a:sym typeface="Calibri"/>
              </a:rPr>
              <a:t>What type of friends have you made through GCC? </a:t>
            </a:r>
          </a:p>
          <a:p>
            <a:pPr marL="0" marR="0" lvl="0" indent="0" algn="l" rtl="0">
              <a:spcBef>
                <a:spcPts val="0"/>
              </a:spcBef>
              <a:spcAft>
                <a:spcPts val="0"/>
              </a:spcAft>
              <a:buNone/>
            </a:pPr>
            <a:endParaRPr sz="2000"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400" i="1" dirty="0">
                <a:solidFill>
                  <a:srgbClr val="000000"/>
                </a:solidFill>
                <a:latin typeface="Calibri"/>
                <a:ea typeface="Calibri"/>
                <a:cs typeface="Calibri"/>
                <a:sym typeface="Calibri"/>
              </a:rPr>
              <a:t>GCC was a great chance to meet many amazing Chinese people, both in the US and in China. </a:t>
            </a:r>
            <a:r>
              <a:rPr lang="en-US" sz="1400" i="1" dirty="0" smtClean="0">
                <a:solidFill>
                  <a:srgbClr val="000000"/>
                </a:solidFill>
                <a:latin typeface="Calibri"/>
                <a:ea typeface="Calibri"/>
                <a:cs typeface="Calibri"/>
                <a:sym typeface="Calibri"/>
              </a:rPr>
              <a:t>Everyone </a:t>
            </a:r>
            <a:r>
              <a:rPr lang="en-US" sz="1400" i="1" dirty="0">
                <a:solidFill>
                  <a:srgbClr val="000000"/>
                </a:solidFill>
                <a:latin typeface="Calibri"/>
                <a:ea typeface="Calibri"/>
                <a:cs typeface="Calibri"/>
                <a:sym typeface="Calibri"/>
              </a:rPr>
              <a:t>who I have met in GCC is talented, intelligent, fun and ambitious. GCC has put me in touch with incredibly devoted and intelligent Chinese students spending years studying abroad in the US, as well s people like myself who are not from China but are interested in meeting peers from China with whom we can openly ask questions and learn from. </a:t>
            </a:r>
          </a:p>
          <a:p>
            <a:pPr marL="0" marR="0" lvl="0" indent="0" algn="l" rtl="0">
              <a:spcBef>
                <a:spcPts val="0"/>
              </a:spcBef>
              <a:spcAft>
                <a:spcPts val="0"/>
              </a:spcAft>
              <a:buNone/>
            </a:pPr>
            <a:endParaRPr sz="1400" i="1" dirty="0">
              <a:solidFill>
                <a:srgbClr val="000000"/>
              </a:solidFill>
              <a:latin typeface="Calibri"/>
              <a:ea typeface="Calibri"/>
              <a:cs typeface="Calibri"/>
              <a:sym typeface="Calibri"/>
            </a:endParaRPr>
          </a:p>
          <a:p>
            <a:pPr marL="0" marR="0" lvl="0" indent="0" algn="l" rtl="0">
              <a:spcBef>
                <a:spcPts val="0"/>
              </a:spcBef>
              <a:spcAft>
                <a:spcPts val="0"/>
              </a:spcAft>
              <a:buNone/>
            </a:pPr>
            <a:r>
              <a:rPr lang="en-US" sz="1400" i="1" dirty="0">
                <a:solidFill>
                  <a:srgbClr val="000000"/>
                </a:solidFill>
                <a:latin typeface="Calibri"/>
                <a:ea typeface="Calibri"/>
                <a:cs typeface="Calibri"/>
                <a:sym typeface="Calibri"/>
              </a:rPr>
              <a:t>I take great comfort in knowing that if I find myself alone in China, I am surely just one phone call away with meeting up with these great GCC members I’ve met back in the US.</a:t>
            </a:r>
          </a:p>
          <a:p>
            <a:pPr marL="0" marR="0" lvl="0" indent="0" algn="l" rtl="0">
              <a:spcBef>
                <a:spcPts val="0"/>
              </a:spcBef>
              <a:spcAft>
                <a:spcPts val="0"/>
              </a:spcAft>
              <a:buNone/>
            </a:pPr>
            <a:endParaRPr sz="1400" i="1" dirty="0">
              <a:solidFill>
                <a:srgbClr val="000000"/>
              </a:solidFill>
              <a:latin typeface="Calibri"/>
              <a:ea typeface="Calibri"/>
              <a:cs typeface="Calibri"/>
              <a:sym typeface="Calibri"/>
            </a:endParaRPr>
          </a:p>
          <a:p>
            <a:pPr marL="0" marR="0" lvl="0" indent="0" algn="l" rtl="0">
              <a:spcBef>
                <a:spcPts val="0"/>
              </a:spcBef>
              <a:spcAft>
                <a:spcPts val="0"/>
              </a:spcAft>
              <a:buNone/>
            </a:pPr>
            <a:endParaRPr sz="1400" i="1" dirty="0">
              <a:solidFill>
                <a:srgbClr val="000000"/>
              </a:solidFill>
              <a:latin typeface="Calibri"/>
              <a:ea typeface="Calibri"/>
              <a:cs typeface="Calibri"/>
              <a:sym typeface="Calibri"/>
            </a:endParaRPr>
          </a:p>
          <a:p>
            <a:pPr marL="0" marR="0" lvl="0" indent="0" algn="l" rtl="0">
              <a:spcBef>
                <a:spcPts val="0"/>
              </a:spcBef>
              <a:spcAft>
                <a:spcPts val="0"/>
              </a:spcAft>
              <a:buNone/>
            </a:pPr>
            <a:endParaRPr sz="1400" dirty="0">
              <a:solidFill>
                <a:srgbClr val="000000"/>
              </a:solidFill>
              <a:latin typeface="Calibri"/>
              <a:ea typeface="Calibri"/>
              <a:cs typeface="Calibri"/>
              <a:sym typeface="Calibri"/>
            </a:endParaRPr>
          </a:p>
        </p:txBody>
      </p:sp>
      <p:sp>
        <p:nvSpPr>
          <p:cNvPr id="379" name="Shape 379"/>
          <p:cNvSpPr/>
          <p:nvPr/>
        </p:nvSpPr>
        <p:spPr>
          <a:xfrm>
            <a:off x="0" y="4903788"/>
            <a:ext cx="10702800" cy="2176518"/>
          </a:xfrm>
          <a:prstGeom prst="rect">
            <a:avLst/>
          </a:prstGeom>
          <a:blipFill rotWithShape="1">
            <a:blip r:embed="rId5" cstate="email">
              <a:alphaModFix amt="84000"/>
              <a:extLst>
                <a:ext uri="{28A0092B-C50C-407E-A947-70E740481C1C}">
                  <a14:useLocalDpi xmlns:a14="http://schemas.microsoft.com/office/drawing/2010/main"/>
                </a:ext>
              </a:extLst>
            </a:blip>
            <a:stretch>
              <a:fillRect/>
            </a:stretch>
          </a:blipFill>
          <a:ln>
            <a:noFill/>
          </a:ln>
        </p:spPr>
        <p:txBody>
          <a:bodyPr wrap="square" lIns="0" tIns="0" rIns="0" bIns="0" anchor="t" anchorCtr="0">
            <a:noAutofit/>
          </a:bodyPr>
          <a:lstStyle/>
          <a:p>
            <a:pPr marL="457200" marR="0" lvl="1" indent="-228600" algn="l" rtl="0">
              <a:spcBef>
                <a:spcPts val="0"/>
              </a:spcBef>
              <a:spcAft>
                <a:spcPts val="0"/>
              </a:spcAft>
              <a:buNone/>
            </a:pPr>
            <a:endParaRPr sz="600" b="1" i="0" u="none" strike="noStrike" cap="none" dirty="0">
              <a:solidFill>
                <a:schemeClr val="lt1"/>
              </a:solidFill>
              <a:latin typeface="Calibri"/>
              <a:ea typeface="Calibri"/>
              <a:cs typeface="Calibri"/>
              <a:sym typeface="Calibri"/>
            </a:endParaRPr>
          </a:p>
          <a:p>
            <a:pPr marL="457200" marR="0" lvl="1" indent="-228600" algn="l" rtl="0">
              <a:spcBef>
                <a:spcPts val="660"/>
              </a:spcBef>
              <a:spcAft>
                <a:spcPts val="0"/>
              </a:spcAft>
              <a:buNone/>
            </a:pPr>
            <a:r>
              <a:rPr lang="en-US" sz="3300" b="1" i="0" u="none" strike="noStrike" cap="none" dirty="0">
                <a:solidFill>
                  <a:schemeClr val="lt1"/>
                </a:solidFill>
                <a:latin typeface="Calibri"/>
                <a:ea typeface="Calibri"/>
                <a:cs typeface="Calibri"/>
                <a:sym typeface="Calibri"/>
              </a:rPr>
              <a:t>JESSE APPELL </a:t>
            </a:r>
          </a:p>
          <a:p>
            <a:pPr marL="457200" marR="0" lvl="1" indent="-228600" algn="l" rtl="0">
              <a:spcBef>
                <a:spcPts val="360"/>
              </a:spcBef>
              <a:spcAft>
                <a:spcPts val="0"/>
              </a:spcAft>
              <a:buNone/>
            </a:pPr>
            <a:r>
              <a:rPr lang="en-US" sz="1700" b="1" i="0" u="none" strike="noStrike" cap="none" dirty="0">
                <a:solidFill>
                  <a:schemeClr val="lt1"/>
                </a:solidFill>
                <a:latin typeface="Calibri"/>
                <a:ea typeface="Calibri"/>
                <a:cs typeface="Calibri"/>
                <a:sym typeface="Calibri"/>
              </a:rPr>
              <a:t>GCC Position: </a:t>
            </a:r>
            <a:r>
              <a:rPr lang="en-US" sz="1800" b="0" i="0" u="none" strike="noStrike" cap="none" dirty="0">
                <a:solidFill>
                  <a:schemeClr val="lt1"/>
                </a:solidFill>
                <a:latin typeface="Calibri"/>
                <a:ea typeface="Calibri"/>
                <a:cs typeface="Calibri"/>
                <a:sym typeface="Calibri"/>
              </a:rPr>
              <a:t>Alumni Council Member; </a:t>
            </a:r>
            <a:r>
              <a:rPr lang="en-US" sz="1700" b="0" i="0" u="none" strike="noStrike" cap="none" dirty="0">
                <a:solidFill>
                  <a:schemeClr val="lt1"/>
                </a:solidFill>
                <a:latin typeface="Calibri"/>
                <a:ea typeface="Calibri"/>
                <a:cs typeface="Calibri"/>
                <a:sym typeface="Calibri"/>
              </a:rPr>
              <a:t>Former Associate Director of Communications</a:t>
            </a:r>
          </a:p>
          <a:p>
            <a:pPr marL="457200" marR="0" lvl="1" indent="-228600" algn="l" rtl="0">
              <a:spcBef>
                <a:spcPts val="340"/>
              </a:spcBef>
              <a:spcAft>
                <a:spcPts val="0"/>
              </a:spcAft>
              <a:buNone/>
            </a:pPr>
            <a:r>
              <a:rPr lang="en-US" sz="1700" b="1" i="0" u="none" strike="noStrike" cap="none" dirty="0">
                <a:solidFill>
                  <a:schemeClr val="lt1"/>
                </a:solidFill>
                <a:latin typeface="Calibri"/>
                <a:ea typeface="Calibri"/>
                <a:cs typeface="Calibri"/>
                <a:sym typeface="Calibri"/>
              </a:rPr>
              <a:t>Hometown: </a:t>
            </a:r>
            <a:r>
              <a:rPr lang="en-US" sz="1700" b="0" i="0" u="none" strike="noStrike" cap="none" dirty="0">
                <a:solidFill>
                  <a:schemeClr val="lt1"/>
                </a:solidFill>
                <a:latin typeface="Calibri"/>
                <a:ea typeface="Calibri"/>
                <a:cs typeface="Calibri"/>
                <a:sym typeface="Calibri"/>
              </a:rPr>
              <a:t>Newton, Massachusetts</a:t>
            </a:r>
          </a:p>
          <a:p>
            <a:pPr marL="457200" marR="0" lvl="1" indent="-228600" algn="l" rtl="0">
              <a:spcBef>
                <a:spcPts val="340"/>
              </a:spcBef>
              <a:spcAft>
                <a:spcPts val="0"/>
              </a:spcAft>
              <a:buNone/>
            </a:pPr>
            <a:r>
              <a:rPr lang="en-US" sz="1700" b="1" i="0" u="none" strike="noStrike" cap="none" dirty="0">
                <a:solidFill>
                  <a:schemeClr val="lt1"/>
                </a:solidFill>
                <a:latin typeface="Calibri"/>
                <a:ea typeface="Calibri"/>
                <a:cs typeface="Calibri"/>
                <a:sym typeface="Calibri"/>
              </a:rPr>
              <a:t>Degree:  </a:t>
            </a:r>
            <a:r>
              <a:rPr lang="en-US" sz="1700" b="0" i="0" u="none" strike="noStrike" cap="none" dirty="0">
                <a:solidFill>
                  <a:schemeClr val="lt1"/>
                </a:solidFill>
                <a:latin typeface="Calibri"/>
                <a:ea typeface="Calibri"/>
                <a:cs typeface="Calibri"/>
                <a:sym typeface="Calibri"/>
              </a:rPr>
              <a:t>East Asian Studies/International Global Studies, Brandeis University</a:t>
            </a:r>
          </a:p>
          <a:p>
            <a:pPr marL="457200" marR="0" lvl="1" indent="-228600" algn="l" rtl="0">
              <a:spcBef>
                <a:spcPts val="340"/>
              </a:spcBef>
              <a:spcAft>
                <a:spcPts val="0"/>
              </a:spcAft>
              <a:buNone/>
            </a:pPr>
            <a:r>
              <a:rPr lang="en-US" sz="1700" b="1" i="0" u="none" strike="noStrike" cap="none" dirty="0">
                <a:solidFill>
                  <a:schemeClr val="lt1"/>
                </a:solidFill>
                <a:latin typeface="Calibri"/>
                <a:ea typeface="Calibri"/>
                <a:cs typeface="Calibri"/>
                <a:sym typeface="Calibri"/>
              </a:rPr>
              <a:t>Company: </a:t>
            </a:r>
            <a:r>
              <a:rPr lang="en-US" sz="1700" b="0" i="0" u="none" strike="noStrike" cap="none" dirty="0">
                <a:solidFill>
                  <a:schemeClr val="lt1"/>
                </a:solidFill>
                <a:latin typeface="Calibri"/>
                <a:ea typeface="Calibri"/>
                <a:cs typeface="Calibri"/>
                <a:sym typeface="Calibri"/>
              </a:rPr>
              <a:t>Founder, Laugh Beijing</a:t>
            </a:r>
          </a:p>
          <a:p>
            <a:pPr marL="457200" marR="0" lvl="1" indent="-228600" algn="l" rtl="0">
              <a:spcBef>
                <a:spcPts val="340"/>
              </a:spcBef>
              <a:spcAft>
                <a:spcPts val="0"/>
              </a:spcAft>
              <a:buNone/>
            </a:pPr>
            <a:endParaRPr sz="1700" b="1" i="0" u="none" strike="noStrike" cap="none" dirty="0">
              <a:solidFill>
                <a:schemeClr val="lt1"/>
              </a:solidFill>
              <a:latin typeface="Calibri"/>
              <a:ea typeface="Calibri"/>
              <a:cs typeface="Calibri"/>
              <a:sym typeface="Calibri"/>
            </a:endParaRPr>
          </a:p>
        </p:txBody>
      </p:sp>
      <p:sp>
        <p:nvSpPr>
          <p:cNvPr id="380" name="Shape 380"/>
          <p:cNvSpPr txBox="1"/>
          <p:nvPr/>
        </p:nvSpPr>
        <p:spPr>
          <a:xfrm>
            <a:off x="7251700" y="65087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15</a:t>
            </a:fld>
            <a:endParaRPr lang="en-US" sz="1200">
              <a:solidFill>
                <a:srgbClr val="898989"/>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sldNum" idx="12"/>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16</a:t>
            </a:fld>
            <a:endParaRPr lang="en-US" sz="1200">
              <a:solidFill>
                <a:srgbClr val="898989"/>
              </a:solidFill>
              <a:latin typeface="Arial"/>
              <a:ea typeface="Arial"/>
              <a:cs typeface="Arial"/>
              <a:sym typeface="Arial"/>
            </a:endParaRPr>
          </a:p>
        </p:txBody>
      </p:sp>
      <p:pic>
        <p:nvPicPr>
          <p:cNvPr id="386" name="Shape 386" descr="bannerlogo.jpg"/>
          <p:cNvPicPr preferRelativeResize="0"/>
          <p:nvPr/>
        </p:nvPicPr>
        <p:blipFill rotWithShape="1">
          <a:blip r:embed="rId3">
            <a:alphaModFix/>
          </a:blip>
          <a:srcRect/>
          <a:stretch/>
        </p:blipFill>
        <p:spPr>
          <a:xfrm>
            <a:off x="7975600" y="115888"/>
            <a:ext cx="1835150" cy="809625"/>
          </a:xfrm>
          <a:prstGeom prst="rect">
            <a:avLst/>
          </a:prstGeom>
          <a:noFill/>
          <a:ln>
            <a:noFill/>
          </a:ln>
        </p:spPr>
      </p:pic>
      <p:pic>
        <p:nvPicPr>
          <p:cNvPr id="387" name="Shape 387" descr="C:\Users\Helen\Dropbox\GCC Pitch\Helen_Members (GCC Talent)\Randy Wan.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765300" y="-1314450"/>
            <a:ext cx="9553575" cy="8537575"/>
          </a:xfrm>
          <a:prstGeom prst="rect">
            <a:avLst/>
          </a:prstGeom>
          <a:noFill/>
          <a:ln>
            <a:noFill/>
          </a:ln>
        </p:spPr>
      </p:pic>
      <p:sp>
        <p:nvSpPr>
          <p:cNvPr id="388" name="Shape 388"/>
          <p:cNvSpPr/>
          <p:nvPr/>
        </p:nvSpPr>
        <p:spPr>
          <a:xfrm>
            <a:off x="0" y="4468813"/>
            <a:ext cx="9906000" cy="2576512"/>
          </a:xfrm>
          <a:prstGeom prst="rect">
            <a:avLst/>
          </a:prstGeom>
          <a:blipFill rotWithShape="1">
            <a:blip r:embed="rId5" cstate="email">
              <a:alphaModFix amt="84000"/>
              <a:extLst>
                <a:ext uri="{28A0092B-C50C-407E-A947-70E740481C1C}">
                  <a14:useLocalDpi xmlns:a14="http://schemas.microsoft.com/office/drawing/2010/main"/>
                </a:ext>
              </a:extLst>
            </a:blip>
            <a:stretch>
              <a:fillRect/>
            </a:stretch>
          </a:blipFill>
          <a:ln>
            <a:noFill/>
          </a:ln>
        </p:spPr>
        <p:txBody>
          <a:bodyPr wrap="square" lIns="0" tIns="0" rIns="0" bIns="0" anchor="t" anchorCtr="0">
            <a:noAutofit/>
          </a:bodyPr>
          <a:lstStyle/>
          <a:p>
            <a:pPr marL="457200" marR="0" lvl="1" indent="-228600" algn="l" rtl="0">
              <a:spcBef>
                <a:spcPts val="0"/>
              </a:spcBef>
              <a:spcAft>
                <a:spcPts val="0"/>
              </a:spcAft>
              <a:buNone/>
            </a:pPr>
            <a:endParaRPr sz="600" b="1" i="0" u="none" strike="noStrike" cap="none">
              <a:solidFill>
                <a:schemeClr val="lt1"/>
              </a:solidFill>
              <a:latin typeface="Calibri"/>
              <a:ea typeface="Calibri"/>
              <a:cs typeface="Calibri"/>
              <a:sym typeface="Calibri"/>
            </a:endParaRPr>
          </a:p>
          <a:p>
            <a:pPr marL="457200" marR="0" lvl="1" indent="-228600" algn="l" rtl="0">
              <a:spcBef>
                <a:spcPts val="720"/>
              </a:spcBef>
              <a:spcAft>
                <a:spcPts val="0"/>
              </a:spcAft>
              <a:buNone/>
            </a:pPr>
            <a:r>
              <a:rPr lang="en-US" sz="3600" b="1" i="0" u="none" strike="noStrike" cap="none">
                <a:solidFill>
                  <a:schemeClr val="lt1"/>
                </a:solidFill>
                <a:latin typeface="Calibri"/>
                <a:ea typeface="Calibri"/>
                <a:cs typeface="Calibri"/>
                <a:sym typeface="Calibri"/>
              </a:rPr>
              <a:t>RANDY WAN </a:t>
            </a:r>
          </a:p>
          <a:p>
            <a:pPr marL="457200" marR="0" lvl="1" indent="-228600" algn="l" rtl="0">
              <a:spcBef>
                <a:spcPts val="360"/>
              </a:spcBef>
              <a:spcAft>
                <a:spcPts val="0"/>
              </a:spcAft>
              <a:buNone/>
            </a:pPr>
            <a:r>
              <a:rPr lang="en-US" sz="1800" b="1" i="0" u="none" strike="noStrike" cap="none">
                <a:solidFill>
                  <a:schemeClr val="lt1"/>
                </a:solidFill>
                <a:latin typeface="Calibri"/>
                <a:ea typeface="Calibri"/>
                <a:cs typeface="Calibri"/>
                <a:sym typeface="Calibri"/>
              </a:rPr>
              <a:t>GCC Position: </a:t>
            </a:r>
            <a:r>
              <a:rPr lang="en-US" sz="1800" i="0" u="none" strike="noStrike" cap="none">
                <a:solidFill>
                  <a:schemeClr val="lt1"/>
                </a:solidFill>
                <a:latin typeface="Calibri"/>
                <a:ea typeface="Calibri"/>
                <a:cs typeface="Calibri"/>
                <a:sym typeface="Calibri"/>
              </a:rPr>
              <a:t>F</a:t>
            </a:r>
            <a:r>
              <a:rPr lang="en-US" sz="1800">
                <a:solidFill>
                  <a:schemeClr val="lt1"/>
                </a:solidFill>
                <a:latin typeface="Calibri"/>
                <a:ea typeface="Calibri"/>
                <a:cs typeface="Calibri"/>
                <a:sym typeface="Calibri"/>
              </a:rPr>
              <a:t>ormer </a:t>
            </a:r>
            <a:r>
              <a:rPr lang="en-US" sz="1800" b="0" i="0" u="none" strike="noStrike" cap="none">
                <a:solidFill>
                  <a:schemeClr val="lt1"/>
                </a:solidFill>
                <a:latin typeface="Calibri"/>
                <a:ea typeface="Calibri"/>
                <a:cs typeface="Calibri"/>
                <a:sym typeface="Calibri"/>
              </a:rPr>
              <a:t>Trustee,</a:t>
            </a:r>
            <a:r>
              <a:rPr lang="en-US" sz="1800">
                <a:solidFill>
                  <a:schemeClr val="lt1"/>
                </a:solidFill>
                <a:latin typeface="Calibri"/>
                <a:ea typeface="Calibri"/>
                <a:cs typeface="Calibri"/>
                <a:sym typeface="Calibri"/>
              </a:rPr>
              <a:t> </a:t>
            </a:r>
            <a:r>
              <a:rPr lang="en-US" sz="1800" b="0" i="0" u="none" strike="noStrike" cap="none">
                <a:solidFill>
                  <a:schemeClr val="lt1"/>
                </a:solidFill>
                <a:latin typeface="Calibri"/>
                <a:ea typeface="Calibri"/>
                <a:cs typeface="Calibri"/>
                <a:sym typeface="Calibri"/>
              </a:rPr>
              <a:t>Cornell Chapter President</a:t>
            </a:r>
          </a:p>
          <a:p>
            <a:pPr marL="457200" marR="0" lvl="1" indent="-228600" algn="l" rtl="0">
              <a:spcBef>
                <a:spcPts val="360"/>
              </a:spcBef>
              <a:spcAft>
                <a:spcPts val="0"/>
              </a:spcAft>
              <a:buNone/>
            </a:pPr>
            <a:r>
              <a:rPr lang="en-US" sz="1800" b="1" i="0" u="none" strike="noStrike" cap="none">
                <a:solidFill>
                  <a:schemeClr val="lt1"/>
                </a:solidFill>
                <a:latin typeface="Calibri"/>
                <a:ea typeface="Calibri"/>
                <a:cs typeface="Calibri"/>
                <a:sym typeface="Calibri"/>
              </a:rPr>
              <a:t>Hometown: </a:t>
            </a:r>
            <a:r>
              <a:rPr lang="en-US" sz="1800" b="0" i="0" u="none" strike="noStrike" cap="none">
                <a:solidFill>
                  <a:schemeClr val="lt1"/>
                </a:solidFill>
                <a:latin typeface="Calibri"/>
                <a:ea typeface="Calibri"/>
                <a:cs typeface="Calibri"/>
                <a:sym typeface="Calibri"/>
              </a:rPr>
              <a:t>Los Angeles, California</a:t>
            </a:r>
          </a:p>
          <a:p>
            <a:pPr marL="457200" marR="0" lvl="1" indent="-228600" algn="l" rtl="0">
              <a:spcBef>
                <a:spcPts val="360"/>
              </a:spcBef>
              <a:spcAft>
                <a:spcPts val="0"/>
              </a:spcAft>
              <a:buNone/>
            </a:pPr>
            <a:r>
              <a:rPr lang="en-US" sz="1800" b="1" i="0" u="none" strike="noStrike" cap="none">
                <a:solidFill>
                  <a:schemeClr val="lt1"/>
                </a:solidFill>
                <a:latin typeface="Calibri"/>
                <a:ea typeface="Calibri"/>
                <a:cs typeface="Calibri"/>
                <a:sym typeface="Calibri"/>
              </a:rPr>
              <a:t>Degree:  </a:t>
            </a:r>
            <a:r>
              <a:rPr lang="en-US" sz="1800" b="0" i="0" u="none" strike="noStrike" cap="none">
                <a:solidFill>
                  <a:schemeClr val="lt1"/>
                </a:solidFill>
                <a:latin typeface="Calibri"/>
                <a:ea typeface="Calibri"/>
                <a:cs typeface="Calibri"/>
                <a:sym typeface="Calibri"/>
              </a:rPr>
              <a:t>Economics and China &amp; Asia Pacific Studies, Cornell University</a:t>
            </a:r>
          </a:p>
          <a:p>
            <a:pPr marL="457200" marR="0" lvl="1" indent="-228600" algn="l" rtl="0">
              <a:spcBef>
                <a:spcPts val="360"/>
              </a:spcBef>
              <a:spcAft>
                <a:spcPts val="0"/>
              </a:spcAft>
              <a:buNone/>
            </a:pPr>
            <a:r>
              <a:rPr lang="en-US" sz="1800" b="1" i="0" u="none" strike="noStrike" cap="none">
                <a:solidFill>
                  <a:schemeClr val="lt1"/>
                </a:solidFill>
                <a:latin typeface="Calibri"/>
                <a:ea typeface="Calibri"/>
                <a:cs typeface="Calibri"/>
                <a:sym typeface="Calibri"/>
              </a:rPr>
              <a:t>Company: </a:t>
            </a:r>
            <a:r>
              <a:rPr lang="en-US" sz="1800" i="0" u="none" strike="noStrike" cap="none">
                <a:solidFill>
                  <a:schemeClr val="lt1"/>
                </a:solidFill>
                <a:latin typeface="Calibri"/>
                <a:ea typeface="Calibri"/>
                <a:cs typeface="Calibri"/>
                <a:sym typeface="Calibri"/>
              </a:rPr>
              <a:t>Founder</a:t>
            </a:r>
            <a:r>
              <a:rPr lang="en-US" sz="1800">
                <a:solidFill>
                  <a:schemeClr val="lt1"/>
                </a:solidFill>
                <a:latin typeface="Calibri"/>
                <a:ea typeface="Calibri"/>
                <a:cs typeface="Calibri"/>
                <a:sym typeface="Calibri"/>
              </a:rPr>
              <a:t>, Wujie Space; </a:t>
            </a:r>
            <a:r>
              <a:rPr lang="en-US" sz="1800" b="0" i="0" u="none" strike="noStrike" cap="none">
                <a:solidFill>
                  <a:schemeClr val="lt1"/>
                </a:solidFill>
                <a:latin typeface="Calibri"/>
                <a:ea typeface="Calibri"/>
                <a:cs typeface="Calibri"/>
                <a:sym typeface="Calibri"/>
              </a:rPr>
              <a:t>Boston Consulting Group (BCG)</a:t>
            </a:r>
          </a:p>
          <a:p>
            <a:pPr marL="457200" marR="0" lvl="1" indent="-228600" algn="l" rtl="0">
              <a:spcBef>
                <a:spcPts val="360"/>
              </a:spcBef>
              <a:spcAft>
                <a:spcPts val="0"/>
              </a:spcAft>
              <a:buNone/>
            </a:pPr>
            <a:endParaRPr sz="1800" b="1" i="0" u="none" strike="noStrike" cap="none">
              <a:solidFill>
                <a:schemeClr val="lt1"/>
              </a:solidFill>
              <a:latin typeface="Calibri"/>
              <a:ea typeface="Calibri"/>
              <a:cs typeface="Calibri"/>
              <a:sym typeface="Calibri"/>
            </a:endParaRPr>
          </a:p>
        </p:txBody>
      </p:sp>
      <p:sp>
        <p:nvSpPr>
          <p:cNvPr id="389" name="Shape 389"/>
          <p:cNvSpPr/>
          <p:nvPr/>
        </p:nvSpPr>
        <p:spPr>
          <a:xfrm>
            <a:off x="5545138" y="0"/>
            <a:ext cx="4360862" cy="4459288"/>
          </a:xfrm>
          <a:prstGeom prst="rect">
            <a:avLst/>
          </a:prstGeom>
          <a:solidFill>
            <a:schemeClr val="accent1"/>
          </a:solidFill>
          <a:ln>
            <a:noFill/>
          </a:ln>
        </p:spPr>
        <p:txBody>
          <a:bodyPr wrap="square" lIns="91425" tIns="90000" rIns="91425" bIns="90000" anchor="t" anchorCtr="0">
            <a:noAutofit/>
          </a:bodyPr>
          <a:lstStyle/>
          <a:p>
            <a:pPr marL="0" marR="0" lvl="0" indent="0" algn="l" rtl="0">
              <a:spcBef>
                <a:spcPts val="0"/>
              </a:spcBef>
              <a:spcAft>
                <a:spcPts val="0"/>
              </a:spcAft>
              <a:buNone/>
            </a:pPr>
            <a:r>
              <a:rPr lang="en-US" sz="2000" b="1" dirty="0">
                <a:solidFill>
                  <a:srgbClr val="000000"/>
                </a:solidFill>
                <a:latin typeface="Calibri"/>
                <a:ea typeface="Calibri"/>
                <a:cs typeface="Calibri"/>
                <a:sym typeface="Calibri"/>
              </a:rPr>
              <a:t>What type of skills have you gained through GCC?</a:t>
            </a:r>
          </a:p>
          <a:p>
            <a:pPr marL="0" marR="0" lvl="0" indent="0" algn="l" rtl="0">
              <a:spcBef>
                <a:spcPts val="0"/>
              </a:spcBef>
              <a:spcAft>
                <a:spcPts val="0"/>
              </a:spcAft>
              <a:buNone/>
            </a:pPr>
            <a:r>
              <a:rPr lang="en-US" sz="1400" dirty="0">
                <a:solidFill>
                  <a:srgbClr val="000000"/>
                </a:solidFill>
                <a:latin typeface="Calibri"/>
                <a:ea typeface="Calibri"/>
                <a:cs typeface="Calibri"/>
                <a:sym typeface="Calibri"/>
              </a:rPr>
              <a:t> </a:t>
            </a:r>
          </a:p>
          <a:p>
            <a:pPr marL="0" marR="0" lvl="0" indent="0" algn="l" rtl="0">
              <a:spcBef>
                <a:spcPts val="0"/>
              </a:spcBef>
              <a:spcAft>
                <a:spcPts val="0"/>
              </a:spcAft>
              <a:buNone/>
            </a:pPr>
            <a:r>
              <a:rPr lang="en-US" sz="1400" i="1" dirty="0">
                <a:solidFill>
                  <a:srgbClr val="000000"/>
                </a:solidFill>
                <a:latin typeface="Calibri"/>
                <a:ea typeface="Calibri"/>
                <a:cs typeface="Calibri"/>
                <a:sym typeface="Calibri"/>
              </a:rPr>
              <a:t>Through the organization, I've gained leadership experience, professional skills and the ability to interact with senior people, significantly increasing my chances of receiving and passing interviews. Furthermore, it provided with a broad network of individuals who constantly supported me and taught me during the process. I've had the chance to work under and manage people from different </a:t>
            </a:r>
            <a:r>
              <a:rPr lang="en-US" sz="1400" i="1" dirty="0" smtClean="0">
                <a:solidFill>
                  <a:srgbClr val="000000"/>
                </a:solidFill>
                <a:latin typeface="Calibri"/>
                <a:ea typeface="Calibri"/>
                <a:cs typeface="Calibri"/>
                <a:sym typeface="Calibri"/>
              </a:rPr>
              <a:t>backgrounds and</a:t>
            </a:r>
            <a:r>
              <a:rPr lang="en-US" sz="1400" i="1" dirty="0">
                <a:solidFill>
                  <a:srgbClr val="000000"/>
                </a:solidFill>
                <a:latin typeface="Calibri"/>
                <a:ea typeface="Calibri"/>
                <a:cs typeface="Calibri"/>
                <a:sym typeface="Calibri"/>
              </a:rPr>
              <a:t> </a:t>
            </a:r>
            <a:r>
              <a:rPr lang="en-US" sz="1400" i="1" dirty="0" smtClean="0">
                <a:solidFill>
                  <a:srgbClr val="000000"/>
                </a:solidFill>
                <a:latin typeface="Calibri"/>
                <a:ea typeface="Calibri"/>
                <a:cs typeface="Calibri"/>
                <a:sym typeface="Calibri"/>
              </a:rPr>
              <a:t>geographical</a:t>
            </a:r>
            <a:r>
              <a:rPr lang="en-US" sz="1400" i="1" dirty="0">
                <a:solidFill>
                  <a:srgbClr val="000000"/>
                </a:solidFill>
                <a:latin typeface="Calibri"/>
                <a:ea typeface="Calibri"/>
                <a:cs typeface="Calibri"/>
                <a:sym typeface="Calibri"/>
              </a:rPr>
              <a:t> locations. This presented unique problems and unique experiences as compared to traditional campus organizations. The GCC experience gave me exposure that's unmatched by any other organization in college and helped me develop into the person I am today! </a:t>
            </a:r>
          </a:p>
          <a:p>
            <a:pPr marL="0" marR="0" lvl="0" indent="0" algn="l" rtl="0">
              <a:spcBef>
                <a:spcPts val="0"/>
              </a:spcBef>
              <a:spcAft>
                <a:spcPts val="0"/>
              </a:spcAft>
              <a:buNone/>
            </a:pPr>
            <a:r>
              <a:rPr lang="en-US" sz="1400" dirty="0">
                <a:solidFill>
                  <a:srgbClr val="000000"/>
                </a:solidFill>
                <a:latin typeface="Calibri"/>
                <a:ea typeface="Calibri"/>
                <a:cs typeface="Calibri"/>
                <a:sym typeface="Calibri"/>
              </a:rPr>
              <a:t> </a:t>
            </a:r>
          </a:p>
          <a:p>
            <a:pPr marL="0" marR="0" lvl="0" indent="0" algn="l" rtl="0">
              <a:spcBef>
                <a:spcPts val="0"/>
              </a:spcBef>
              <a:spcAft>
                <a:spcPts val="0"/>
              </a:spcAft>
              <a:buNone/>
            </a:pPr>
            <a:endParaRPr sz="1400" b="1" dirty="0">
              <a:solidFill>
                <a:srgbClr val="000000"/>
              </a:solidFill>
              <a:latin typeface="Arial"/>
              <a:ea typeface="Arial"/>
              <a:cs typeface="Arial"/>
              <a:sym typeface="Arial"/>
            </a:endParaRPr>
          </a:p>
        </p:txBody>
      </p:sp>
      <p:sp>
        <p:nvSpPr>
          <p:cNvPr id="390" name="Shape 390"/>
          <p:cNvSpPr txBox="1"/>
          <p:nvPr/>
        </p:nvSpPr>
        <p:spPr>
          <a:xfrm>
            <a:off x="7251700" y="6508750"/>
            <a:ext cx="2311400" cy="365125"/>
          </a:xfrm>
          <a:prstGeom prst="rect">
            <a:avLst/>
          </a:prstGeom>
          <a:noFill/>
          <a:ln>
            <a:noFill/>
          </a:ln>
        </p:spPr>
        <p:txBody>
          <a:bodyPr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98989"/>
                </a:solidFill>
                <a:latin typeface="Arial"/>
                <a:ea typeface="Arial"/>
                <a:cs typeface="Arial"/>
                <a:sym typeface="Arial"/>
              </a:rPr>
              <a:t>16</a:t>
            </a:fld>
            <a:endParaRPr lang="en-US" sz="1200">
              <a:solidFill>
                <a:srgbClr val="898989"/>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82600" y="2705100"/>
            <a:ext cx="8915400" cy="1143000"/>
          </a:xfrm>
          <a:prstGeom prst="rect">
            <a:avLst/>
          </a:prstGeom>
          <a:noFill/>
          <a:ln>
            <a:noFill/>
          </a:ln>
        </p:spPr>
        <p:txBody>
          <a:bodyPr wrap="square" lIns="91425" tIns="45700" rIns="91425" bIns="45700" anchor="ctr" anchorCtr="0">
            <a:noAutofit/>
          </a:bodyPr>
          <a:lstStyle/>
          <a:p>
            <a:pPr marL="914400" marR="0" lvl="0" indent="-914400" algn="ctr" rtl="0">
              <a:spcBef>
                <a:spcPts val="0"/>
              </a:spcBef>
              <a:spcAft>
                <a:spcPts val="0"/>
              </a:spcAft>
              <a:buNone/>
            </a:pPr>
            <a:r>
              <a:rPr lang="en-US" sz="4400" b="0" i="0" u="none" strike="noStrike" cap="none">
                <a:solidFill>
                  <a:schemeClr val="dk1"/>
                </a:solidFill>
                <a:latin typeface="Garamond"/>
                <a:ea typeface="Garamond"/>
                <a:cs typeface="Garamond"/>
                <a:sym typeface="Garamond"/>
              </a:rPr>
              <a:t>And we’re just getting started.</a:t>
            </a:r>
          </a:p>
        </p:txBody>
      </p:sp>
      <p:sp>
        <p:nvSpPr>
          <p:cNvPr id="396" name="Shape 396"/>
          <p:cNvSpPr txBox="1"/>
          <p:nvPr/>
        </p:nvSpPr>
        <p:spPr>
          <a:xfrm>
            <a:off x="785585" y="4178336"/>
            <a:ext cx="8309429" cy="2246769"/>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en-US" sz="2800">
                <a:solidFill>
                  <a:schemeClr val="dk1"/>
                </a:solidFill>
                <a:latin typeface="Garamond"/>
                <a:ea typeface="Garamond"/>
                <a:cs typeface="Garamond"/>
                <a:sym typeface="Garamond"/>
              </a:rPr>
              <a:t>Reaching our goals will not be easy.</a:t>
            </a:r>
          </a:p>
          <a:p>
            <a:pPr marL="0" marR="0" lvl="0" indent="0" algn="ctr" rtl="0">
              <a:spcBef>
                <a:spcPts val="0"/>
              </a:spcBef>
              <a:spcAft>
                <a:spcPts val="0"/>
              </a:spcAft>
              <a:buNone/>
            </a:pPr>
            <a:r>
              <a:rPr lang="en-US" sz="2800">
                <a:solidFill>
                  <a:schemeClr val="dk1"/>
                </a:solidFill>
                <a:latin typeface="Garamond"/>
                <a:ea typeface="Garamond"/>
                <a:cs typeface="Garamond"/>
                <a:sym typeface="Garamond"/>
              </a:rPr>
              <a:t>But, with your support, we can </a:t>
            </a:r>
          </a:p>
          <a:p>
            <a:pPr marL="0" marR="0" lvl="0" indent="0" algn="ctr" rtl="0">
              <a:spcBef>
                <a:spcPts val="0"/>
              </a:spcBef>
              <a:spcAft>
                <a:spcPts val="0"/>
              </a:spcAft>
              <a:buNone/>
            </a:pPr>
            <a:r>
              <a:rPr lang="en-US" sz="2800" b="1">
                <a:solidFill>
                  <a:schemeClr val="dk1"/>
                </a:solidFill>
                <a:latin typeface="Garamond"/>
                <a:ea typeface="Garamond"/>
                <a:cs typeface="Garamond"/>
                <a:sym typeface="Garamond"/>
              </a:rPr>
              <a:t>build relationships that will change the world.</a:t>
            </a:r>
          </a:p>
          <a:p>
            <a:pPr marL="0" marR="0" lvl="0" indent="0" algn="ctr" rtl="0">
              <a:spcBef>
                <a:spcPts val="0"/>
              </a:spcBef>
              <a:spcAft>
                <a:spcPts val="0"/>
              </a:spcAft>
              <a:buNone/>
            </a:pPr>
            <a:endParaRPr sz="2800" b="1">
              <a:solidFill>
                <a:schemeClr val="dk1"/>
              </a:solidFill>
              <a:latin typeface="Garamond"/>
              <a:ea typeface="Garamond"/>
              <a:cs typeface="Garamond"/>
              <a:sym typeface="Garamond"/>
            </a:endParaRPr>
          </a:p>
          <a:p>
            <a:pPr marL="0" marR="0" lvl="0" indent="0" algn="ctr" rtl="0">
              <a:spcBef>
                <a:spcPts val="0"/>
              </a:spcBef>
              <a:spcAft>
                <a:spcPts val="0"/>
              </a:spcAft>
              <a:buNone/>
            </a:pPr>
            <a:r>
              <a:rPr lang="en-US" sz="2800">
                <a:solidFill>
                  <a:schemeClr val="dk1"/>
                </a:solidFill>
                <a:latin typeface="Garamond"/>
                <a:ea typeface="Garamond"/>
                <a:cs typeface="Garamond"/>
                <a:sym typeface="Garamond"/>
              </a:rPr>
              <a:t>www.GCCglobal.org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1" name="Shape 401" descr="C:\Users\danieltedesco\Desktop\friendship_edited_v2.png"/>
          <p:cNvPicPr preferRelativeResize="0"/>
          <p:nvPr/>
        </p:nvPicPr>
        <p:blipFill rotWithShape="1">
          <a:blip r:embed="rId3">
            <a:alphaModFix/>
          </a:blip>
          <a:srcRect t="6071" b="12614"/>
          <a:stretch/>
        </p:blipFill>
        <p:spPr>
          <a:xfrm>
            <a:off x="-32774" y="1356763"/>
            <a:ext cx="9971545" cy="5501237"/>
          </a:xfrm>
          <a:prstGeom prst="rect">
            <a:avLst/>
          </a:prstGeom>
          <a:noFill/>
          <a:ln>
            <a:noFill/>
          </a:ln>
        </p:spPr>
      </p:pic>
      <p:pic>
        <p:nvPicPr>
          <p:cNvPr id="402" name="Shape 402" descr="bannerlogo.jpg"/>
          <p:cNvPicPr preferRelativeResize="0"/>
          <p:nvPr/>
        </p:nvPicPr>
        <p:blipFill rotWithShape="1">
          <a:blip r:embed="rId4">
            <a:alphaModFix/>
          </a:blip>
          <a:srcRect/>
          <a:stretch/>
        </p:blipFill>
        <p:spPr>
          <a:xfrm>
            <a:off x="4013199" y="299488"/>
            <a:ext cx="1879600" cy="828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17"/>
        <p:cNvGrpSpPr/>
        <p:nvPr/>
      </p:nvGrpSpPr>
      <p:grpSpPr>
        <a:xfrm>
          <a:off x="0" y="0"/>
          <a:ext cx="0" cy="0"/>
          <a:chOff x="0" y="0"/>
          <a:chExt cx="0" cy="0"/>
        </a:xfrm>
      </p:grpSpPr>
      <p:pic>
        <p:nvPicPr>
          <p:cNvPr id="218" name="Shape 218" descr="C:\Documents and Settings\guotaile\桌面\郭泰乐\GCC\2012 Asia Summit photos\IMG_5850.jpg"/>
          <p:cNvPicPr preferRelativeResize="0"/>
          <p:nvPr/>
        </p:nvPicPr>
        <p:blipFill rotWithShape="1">
          <a:blip r:embed="rId3">
            <a:alphaModFix amt="50000"/>
          </a:blip>
          <a:srcRect/>
          <a:stretch/>
        </p:blipFill>
        <p:spPr>
          <a:xfrm>
            <a:off x="0" y="-14514"/>
            <a:ext cx="9906000" cy="6995885"/>
          </a:xfrm>
          <a:prstGeom prst="rect">
            <a:avLst/>
          </a:prstGeom>
          <a:solidFill>
            <a:srgbClr val="ECECEC"/>
          </a:solidFill>
          <a:ln w="88900" cap="sq" cmpd="sng">
            <a:solidFill>
              <a:srgbClr val="FFFFFF"/>
            </a:solidFill>
            <a:prstDash val="solid"/>
            <a:miter lim="800000"/>
            <a:headEnd type="none" w="med" len="med"/>
            <a:tailEnd type="none" w="med" len="med"/>
          </a:ln>
          <a:effectLst>
            <a:outerShdw blurRad="55000" dist="18000" dir="5400000" algn="tl" rotWithShape="0">
              <a:srgbClr val="000000">
                <a:alpha val="40000"/>
              </a:srgbClr>
            </a:outerShdw>
          </a:effectLst>
        </p:spPr>
      </p:pic>
      <p:sp>
        <p:nvSpPr>
          <p:cNvPr id="219" name="Shape 219"/>
          <p:cNvSpPr/>
          <p:nvPr/>
        </p:nvSpPr>
        <p:spPr>
          <a:xfrm>
            <a:off x="28189" y="780586"/>
            <a:ext cx="9866659" cy="1315843"/>
          </a:xfrm>
          <a:prstGeom prst="rect">
            <a:avLst/>
          </a:prstGeom>
          <a:solidFill>
            <a:srgbClr val="000000">
              <a:alpha val="63921"/>
            </a:srgbClr>
          </a:solidFill>
          <a:ln w="9525" cap="flat" cmpd="sng">
            <a:solidFill>
              <a:srgbClr val="A5A5A5"/>
            </a:solidFill>
            <a:prstDash val="solid"/>
            <a:bevel/>
            <a:headEnd type="none" w="med" len="med"/>
            <a:tailEnd type="none" w="med" len="med"/>
          </a:ln>
        </p:spPr>
        <p:txBody>
          <a:bodyPr wrap="square" lIns="91425" tIns="90000" rIns="91425" bIns="90000" anchor="t" anchorCtr="0">
            <a:noAutofit/>
          </a:bodyPr>
          <a:lstStyle/>
          <a:p>
            <a:pPr marL="0" marR="0" lvl="0" indent="0" algn="ctr" rtl="0">
              <a:spcBef>
                <a:spcPts val="0"/>
              </a:spcBef>
              <a:spcAft>
                <a:spcPts val="0"/>
              </a:spcAft>
              <a:buNone/>
            </a:pPr>
            <a:r>
              <a:rPr lang="en-US" sz="2400" b="1" i="1" u="none" strike="noStrike" cap="none">
                <a:solidFill>
                  <a:schemeClr val="lt1"/>
                </a:solidFill>
                <a:latin typeface="Calibri"/>
                <a:ea typeface="Calibri"/>
                <a:cs typeface="Calibri"/>
                <a:sym typeface="Calibri"/>
              </a:rPr>
              <a:t>What if President Donald Trump and President Xi Jinping had known each other – and they had already worked together from a young age on a common goal? </a:t>
            </a:r>
          </a:p>
        </p:txBody>
      </p:sp>
      <p:sp>
        <p:nvSpPr>
          <p:cNvPr id="220" name="Shape 220"/>
          <p:cNvSpPr txBox="1"/>
          <p:nvPr/>
        </p:nvSpPr>
        <p:spPr>
          <a:xfrm>
            <a:off x="7099300" y="6356350"/>
            <a:ext cx="2311400" cy="365125"/>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fld id="{00000000-1234-1234-1234-123412341234}" type="slidenum">
              <a:rPr lang="en-US" sz="1800" b="0" i="0" u="none" strike="noStrike" cap="none">
                <a:solidFill>
                  <a:schemeClr val="dk1"/>
                </a:solidFill>
                <a:latin typeface="Arial"/>
                <a:ea typeface="Arial"/>
                <a:cs typeface="Arial"/>
                <a:sym typeface="Arial"/>
              </a:rPr>
              <a:t>1</a:t>
            </a:fld>
            <a:endParaRPr lang="en-US" sz="18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7" name="Picture 6" descr="watermark.png"/>
          <p:cNvPicPr>
            <a:picLocks noChangeAspect="1"/>
          </p:cNvPicPr>
          <p:nvPr/>
        </p:nvPicPr>
        <p:blipFill>
          <a:blip r:embed="rId3">
            <a:alphaModFix amt="49000"/>
          </a:blip>
          <a:stretch>
            <a:fillRect/>
          </a:stretch>
        </p:blipFill>
        <p:spPr>
          <a:xfrm>
            <a:off x="5949564" y="3044825"/>
            <a:ext cx="3956436" cy="3813175"/>
          </a:xfrm>
          <a:prstGeom prst="rect">
            <a:avLst/>
          </a:prstGeom>
        </p:spPr>
      </p:pic>
      <p:pic>
        <p:nvPicPr>
          <p:cNvPr id="225" name="Shape 225" descr="bannerlogo.jpg"/>
          <p:cNvPicPr preferRelativeResize="0"/>
          <p:nvPr/>
        </p:nvPicPr>
        <p:blipFill rotWithShape="1">
          <a:blip r:embed="rId4">
            <a:alphaModFix/>
          </a:blip>
          <a:srcRect/>
          <a:stretch/>
        </p:blipFill>
        <p:spPr>
          <a:xfrm>
            <a:off x="8026400" y="117475"/>
            <a:ext cx="1879600" cy="828675"/>
          </a:xfrm>
          <a:prstGeom prst="rect">
            <a:avLst/>
          </a:prstGeom>
          <a:noFill/>
          <a:ln>
            <a:noFill/>
          </a:ln>
        </p:spPr>
      </p:pic>
      <p:sp>
        <p:nvSpPr>
          <p:cNvPr id="226" name="Shape 226"/>
          <p:cNvSpPr txBox="1">
            <a:spLocks noGrp="1"/>
          </p:cNvSpPr>
          <p:nvPr>
            <p:ph type="title"/>
          </p:nvPr>
        </p:nvSpPr>
        <p:spPr>
          <a:xfrm>
            <a:off x="457200" y="161925"/>
            <a:ext cx="8993188" cy="831850"/>
          </a:xfrm>
          <a:prstGeom prst="rect">
            <a:avLst/>
          </a:prstGeom>
          <a:noFill/>
          <a:ln>
            <a:noFill/>
          </a:ln>
        </p:spPr>
        <p:txBody>
          <a:bodyPr wrap="square" lIns="0" tIns="45700" rIns="0" bIns="45700" anchor="b" anchorCtr="0">
            <a:noAutofit/>
          </a:bodyPr>
          <a:lstStyle/>
          <a:p>
            <a:pPr marL="914400" marR="0" lvl="0" indent="-914400" algn="l" rtl="0">
              <a:spcBef>
                <a:spcPts val="0"/>
              </a:spcBef>
              <a:spcAft>
                <a:spcPts val="0"/>
              </a:spcAft>
              <a:buNone/>
            </a:pPr>
            <a:r>
              <a:rPr lang="en-US" sz="3200" b="1" i="0" u="none" strike="noStrike" cap="none">
                <a:solidFill>
                  <a:schemeClr val="dk1"/>
                </a:solidFill>
                <a:latin typeface="Garamond"/>
                <a:ea typeface="Garamond"/>
                <a:cs typeface="Garamond"/>
                <a:sym typeface="Garamond"/>
              </a:rPr>
              <a:t>Who We Are</a:t>
            </a:r>
          </a:p>
        </p:txBody>
      </p:sp>
      <p:sp>
        <p:nvSpPr>
          <p:cNvPr id="227" name="Shape 227"/>
          <p:cNvSpPr txBox="1">
            <a:spLocks noGrp="1"/>
          </p:cNvSpPr>
          <p:nvPr>
            <p:ph type="body" idx="1"/>
          </p:nvPr>
        </p:nvSpPr>
        <p:spPr>
          <a:xfrm>
            <a:off x="457200" y="1508125"/>
            <a:ext cx="4165600" cy="4591050"/>
          </a:xfrm>
          <a:prstGeom prst="rect">
            <a:avLst/>
          </a:prstGeom>
          <a:noFill/>
          <a:ln>
            <a:noFill/>
          </a:ln>
        </p:spPr>
        <p:txBody>
          <a:bodyPr wrap="square" lIns="0" tIns="0" rIns="0" bIns="0" anchor="t" anchorCtr="0">
            <a:noAutofit/>
          </a:bodyPr>
          <a:lstStyle/>
          <a:p>
            <a:pPr marL="0" marR="0" lvl="0" indent="0" algn="just" rtl="0">
              <a:spcBef>
                <a:spcPts val="0"/>
              </a:spcBef>
              <a:spcAft>
                <a:spcPts val="0"/>
              </a:spcAft>
              <a:buNone/>
            </a:pPr>
            <a:r>
              <a:rPr lang="en-US" sz="2400" b="1" i="0" u="none" strike="noStrike" cap="none" dirty="0">
                <a:solidFill>
                  <a:schemeClr val="lt2"/>
                </a:solidFill>
                <a:latin typeface="Garamond"/>
                <a:ea typeface="Garamond"/>
                <a:cs typeface="Garamond"/>
                <a:sym typeface="Garamond"/>
              </a:rPr>
              <a:t>Mission</a:t>
            </a:r>
          </a:p>
          <a:p>
            <a:pPr marL="285750" marR="0" lvl="0" indent="-285750" algn="just" rtl="0">
              <a:spcBef>
                <a:spcPts val="320"/>
              </a:spcBef>
              <a:spcAft>
                <a:spcPts val="0"/>
              </a:spcAft>
              <a:buClr>
                <a:schemeClr val="dk1"/>
              </a:buClr>
              <a:buSzPts val="1600"/>
              <a:buFont typeface="Arial"/>
              <a:buChar char="•"/>
            </a:pPr>
            <a:r>
              <a:rPr lang="en-US" sz="1600" b="0" i="0" u="none" strike="noStrike" cap="none" dirty="0">
                <a:solidFill>
                  <a:schemeClr val="dk1"/>
                </a:solidFill>
                <a:latin typeface="Garamond"/>
                <a:ea typeface="Garamond"/>
                <a:cs typeface="Garamond"/>
                <a:sym typeface="Garamond"/>
              </a:rPr>
              <a:t>To build deep, trusting relationships among Chinese and non-Chinese </a:t>
            </a:r>
            <a:r>
              <a:rPr lang="en-US" sz="1600" b="0" i="0" u="none" strike="noStrike" cap="none" dirty="0" smtClean="0">
                <a:solidFill>
                  <a:schemeClr val="dk1"/>
                </a:solidFill>
                <a:latin typeface="Garamond"/>
                <a:ea typeface="Garamond"/>
                <a:cs typeface="Garamond"/>
                <a:sym typeface="Garamond"/>
              </a:rPr>
              <a:t>young people, </a:t>
            </a:r>
            <a:r>
              <a:rPr lang="en-US" sz="1600" b="0" i="0" u="none" strike="noStrike" cap="none" dirty="0">
                <a:solidFill>
                  <a:schemeClr val="dk1"/>
                </a:solidFill>
                <a:latin typeface="Garamond"/>
                <a:ea typeface="Garamond"/>
                <a:cs typeface="Garamond"/>
                <a:sym typeface="Garamond"/>
              </a:rPr>
              <a:t>so </a:t>
            </a:r>
            <a:r>
              <a:rPr lang="en-US" sz="1600" b="0" i="0" u="none" strike="noStrike" cap="none" dirty="0" smtClean="0">
                <a:solidFill>
                  <a:schemeClr val="dk1"/>
                </a:solidFill>
                <a:latin typeface="Garamond"/>
                <a:ea typeface="Garamond"/>
                <a:cs typeface="Garamond"/>
                <a:sym typeface="Garamond"/>
              </a:rPr>
              <a:t>that future leaders </a:t>
            </a:r>
            <a:r>
              <a:rPr lang="en-US" sz="1600" b="0" i="0" u="none" strike="noStrike" cap="none" dirty="0">
                <a:solidFill>
                  <a:schemeClr val="dk1"/>
                </a:solidFill>
                <a:latin typeface="Garamond"/>
                <a:ea typeface="Garamond"/>
                <a:cs typeface="Garamond"/>
                <a:sym typeface="Garamond"/>
              </a:rPr>
              <a:t>can draw upon decades of friendship to manage the issues of the day.</a:t>
            </a:r>
          </a:p>
          <a:p>
            <a:pPr marL="0" marR="0" lvl="0" indent="0" algn="just" rtl="0">
              <a:spcBef>
                <a:spcPts val="320"/>
              </a:spcBef>
              <a:spcAft>
                <a:spcPts val="0"/>
              </a:spcAft>
              <a:buNone/>
            </a:pPr>
            <a:r>
              <a:rPr lang="en-US" sz="1600" b="1" i="0" u="none" strike="noStrike" cap="none" dirty="0">
                <a:solidFill>
                  <a:schemeClr val="dk1"/>
                </a:solidFill>
                <a:latin typeface="Garamond"/>
                <a:ea typeface="Garamond"/>
                <a:cs typeface="Garamond"/>
                <a:sym typeface="Garamond"/>
              </a:rPr>
              <a:t> </a:t>
            </a:r>
          </a:p>
          <a:p>
            <a:pPr marL="0" marR="0" lvl="0" indent="0" algn="just" rtl="0">
              <a:spcBef>
                <a:spcPts val="480"/>
              </a:spcBef>
              <a:spcAft>
                <a:spcPts val="0"/>
              </a:spcAft>
              <a:buNone/>
            </a:pPr>
            <a:r>
              <a:rPr lang="en-US" sz="2400" b="1" i="0" u="none" strike="noStrike" cap="none" dirty="0">
                <a:solidFill>
                  <a:schemeClr val="lt2"/>
                </a:solidFill>
                <a:latin typeface="Garamond"/>
                <a:ea typeface="Garamond"/>
                <a:cs typeface="Garamond"/>
                <a:sym typeface="Garamond"/>
              </a:rPr>
              <a:t>Vision</a:t>
            </a:r>
          </a:p>
          <a:p>
            <a:pPr marL="285750" marR="0" lvl="0" indent="-285750" algn="just" rtl="0">
              <a:spcBef>
                <a:spcPts val="320"/>
              </a:spcBef>
              <a:spcAft>
                <a:spcPts val="0"/>
              </a:spcAft>
              <a:buClr>
                <a:schemeClr val="dk1"/>
              </a:buClr>
              <a:buSzPts val="1600"/>
              <a:buFont typeface="Arial"/>
              <a:buChar char="•"/>
            </a:pPr>
            <a:r>
              <a:rPr lang="en-US" sz="1600" b="0" i="0" u="none" strike="noStrike" cap="none" dirty="0">
                <a:solidFill>
                  <a:schemeClr val="dk1"/>
                </a:solidFill>
                <a:latin typeface="Garamond"/>
                <a:ea typeface="Garamond"/>
                <a:cs typeface="Garamond"/>
                <a:sym typeface="Garamond"/>
              </a:rPr>
              <a:t>To be the most respected, sought after, and far-reaching link between future leaders from China and the rest of the world.</a:t>
            </a:r>
          </a:p>
          <a:p>
            <a:pPr marL="285750" marR="0" lvl="0" indent="-285750" algn="just" rtl="0">
              <a:spcBef>
                <a:spcPts val="320"/>
              </a:spcBef>
              <a:spcAft>
                <a:spcPts val="0"/>
              </a:spcAft>
              <a:buClr>
                <a:schemeClr val="dk1"/>
              </a:buClr>
              <a:buSzPts val="1600"/>
              <a:buFont typeface="Arial"/>
              <a:buChar char="•"/>
            </a:pPr>
            <a:r>
              <a:rPr lang="en-US" sz="1600" b="0" i="0" u="none" strike="noStrike" cap="none" dirty="0">
                <a:solidFill>
                  <a:schemeClr val="dk1"/>
                </a:solidFill>
                <a:latin typeface="Garamond"/>
                <a:ea typeface="Garamond"/>
                <a:cs typeface="Garamond"/>
                <a:sym typeface="Garamond"/>
              </a:rPr>
              <a:t>GCC friendships will make significant contributions to China’s rise as a respected and responsible international power.</a:t>
            </a:r>
          </a:p>
        </p:txBody>
      </p:sp>
      <p:sp>
        <p:nvSpPr>
          <p:cNvPr id="228" name="Shape 228"/>
          <p:cNvSpPr txBox="1">
            <a:spLocks noGrp="1"/>
          </p:cNvSpPr>
          <p:nvPr>
            <p:ph type="body" idx="2"/>
          </p:nvPr>
        </p:nvSpPr>
        <p:spPr>
          <a:xfrm>
            <a:off x="5032375" y="1508125"/>
            <a:ext cx="4422775" cy="4591050"/>
          </a:xfrm>
          <a:prstGeom prst="rect">
            <a:avLst/>
          </a:prstGeom>
          <a:solidFill>
            <a:schemeClr val="accent5"/>
          </a:solidFill>
          <a:ln>
            <a:noFill/>
          </a:ln>
        </p:spPr>
        <p:txBody>
          <a:bodyPr wrap="square" lIns="0" tIns="0" rIns="0" bIns="0" anchor="t" anchorCtr="0">
            <a:noAutofit/>
          </a:bodyPr>
          <a:lstStyle/>
          <a:p>
            <a:pPr marL="0" marR="0" lvl="0" indent="0" algn="just" rtl="0">
              <a:spcBef>
                <a:spcPts val="0"/>
              </a:spcBef>
              <a:spcAft>
                <a:spcPts val="0"/>
              </a:spcAft>
              <a:buNone/>
            </a:pPr>
            <a:r>
              <a:rPr lang="en-US" sz="2400" b="1" i="0" u="none" strike="noStrike" cap="none">
                <a:solidFill>
                  <a:schemeClr val="lt2"/>
                </a:solidFill>
                <a:latin typeface="Garamond"/>
                <a:ea typeface="Garamond"/>
                <a:cs typeface="Garamond"/>
                <a:sym typeface="Garamond"/>
              </a:rPr>
              <a:t>Our Values</a:t>
            </a:r>
          </a:p>
          <a:p>
            <a:pPr marL="342900" marR="0" lvl="0" indent="-342900" algn="just" rtl="0">
              <a:spcBef>
                <a:spcPts val="320"/>
              </a:spcBef>
              <a:spcAft>
                <a:spcPts val="0"/>
              </a:spcAft>
              <a:buClr>
                <a:schemeClr val="dk1"/>
              </a:buClr>
              <a:buSzPts val="1600"/>
              <a:buFont typeface="Garamond"/>
              <a:buAutoNum type="arabicPeriod"/>
            </a:pPr>
            <a:r>
              <a:rPr lang="en-US" sz="1600" b="1" i="0" u="none" strike="noStrike" cap="none">
                <a:solidFill>
                  <a:schemeClr val="dk1"/>
                </a:solidFill>
                <a:latin typeface="Garamond"/>
                <a:ea typeface="Garamond"/>
                <a:cs typeface="Garamond"/>
                <a:sym typeface="Garamond"/>
              </a:rPr>
              <a:t>Student Leadership </a:t>
            </a:r>
            <a:r>
              <a:rPr lang="en-US" sz="1600" b="0" i="0" u="none" strike="noStrike" cap="none">
                <a:solidFill>
                  <a:schemeClr val="dk1"/>
                </a:solidFill>
                <a:latin typeface="Garamond"/>
                <a:ea typeface="Garamond"/>
                <a:cs typeface="Garamond"/>
                <a:sym typeface="Garamond"/>
              </a:rPr>
              <a:t>– We recruit and train high potential college students who will become future leaders, and also believe that students can make an impact today</a:t>
            </a:r>
          </a:p>
          <a:p>
            <a:pPr marL="342900" marR="0" lvl="0" indent="-342900" algn="just" rtl="0">
              <a:spcBef>
                <a:spcPts val="320"/>
              </a:spcBef>
              <a:spcAft>
                <a:spcPts val="0"/>
              </a:spcAft>
              <a:buClr>
                <a:schemeClr val="dk1"/>
              </a:buClr>
              <a:buSzPts val="1600"/>
              <a:buFont typeface="Garamond"/>
              <a:buAutoNum type="arabicPeriod"/>
            </a:pPr>
            <a:r>
              <a:rPr lang="en-US" sz="1600" b="1" i="0" u="none" strike="noStrike" cap="none">
                <a:solidFill>
                  <a:schemeClr val="dk1"/>
                </a:solidFill>
                <a:latin typeface="Garamond"/>
                <a:ea typeface="Garamond"/>
                <a:cs typeface="Garamond"/>
                <a:sym typeface="Garamond"/>
              </a:rPr>
              <a:t>Diverse Friendships </a:t>
            </a:r>
            <a:r>
              <a:rPr lang="en-US" sz="1600" b="0" i="0" u="none" strike="noStrike" cap="none">
                <a:solidFill>
                  <a:schemeClr val="dk1"/>
                </a:solidFill>
                <a:latin typeface="Garamond"/>
                <a:ea typeface="Garamond"/>
                <a:cs typeface="Garamond"/>
                <a:sym typeface="Garamond"/>
              </a:rPr>
              <a:t>– We hold a passion for making friends of different backgrounds and from around the world</a:t>
            </a:r>
          </a:p>
          <a:p>
            <a:pPr marL="342900" marR="0" lvl="0" indent="-342900" algn="just" rtl="0">
              <a:spcBef>
                <a:spcPts val="320"/>
              </a:spcBef>
              <a:spcAft>
                <a:spcPts val="0"/>
              </a:spcAft>
              <a:buClr>
                <a:schemeClr val="dk1"/>
              </a:buClr>
              <a:buSzPts val="1600"/>
              <a:buFont typeface="Garamond"/>
              <a:buAutoNum type="arabicPeriod"/>
            </a:pPr>
            <a:r>
              <a:rPr lang="en-US" sz="1600" b="1" i="0" u="none" strike="noStrike" cap="none">
                <a:solidFill>
                  <a:schemeClr val="dk1"/>
                </a:solidFill>
                <a:latin typeface="Garamond"/>
                <a:ea typeface="Garamond"/>
                <a:cs typeface="Garamond"/>
                <a:sym typeface="Garamond"/>
              </a:rPr>
              <a:t>Global Collaboration </a:t>
            </a:r>
            <a:r>
              <a:rPr lang="en-US" sz="1600" b="0" i="0" u="none" strike="noStrike" cap="none">
                <a:solidFill>
                  <a:schemeClr val="dk1"/>
                </a:solidFill>
                <a:latin typeface="Garamond"/>
                <a:ea typeface="Garamond"/>
                <a:cs typeface="Garamond"/>
                <a:sym typeface="Garamond"/>
              </a:rPr>
              <a:t>– We have the desire and gumption to engage others anywhere and everywhere in order to reach our shared goals</a:t>
            </a:r>
          </a:p>
          <a:p>
            <a:pPr marL="342900" marR="0" lvl="0" indent="-342900" algn="just" rtl="0">
              <a:spcBef>
                <a:spcPts val="320"/>
              </a:spcBef>
              <a:spcAft>
                <a:spcPts val="0"/>
              </a:spcAft>
              <a:buClr>
                <a:schemeClr val="dk1"/>
              </a:buClr>
              <a:buSzPts val="1600"/>
              <a:buFont typeface="Garamond"/>
              <a:buAutoNum type="arabicPeriod"/>
            </a:pPr>
            <a:r>
              <a:rPr lang="en-US" sz="1600" b="1" i="0" u="none" strike="noStrike" cap="none">
                <a:solidFill>
                  <a:schemeClr val="dk1"/>
                </a:solidFill>
                <a:latin typeface="Garamond"/>
                <a:ea typeface="Garamond"/>
                <a:cs typeface="Garamond"/>
                <a:sym typeface="Garamond"/>
              </a:rPr>
              <a:t>Personal Responsibility </a:t>
            </a:r>
            <a:r>
              <a:rPr lang="en-US" sz="1600" b="0" i="0" u="none" strike="noStrike" cap="none">
                <a:solidFill>
                  <a:schemeClr val="dk1"/>
                </a:solidFill>
                <a:latin typeface="Garamond"/>
                <a:ea typeface="Garamond"/>
                <a:cs typeface="Garamond"/>
                <a:sym typeface="Garamond"/>
              </a:rPr>
              <a:t>– We take ownership of our work and operate with unfailing integrity</a:t>
            </a:r>
          </a:p>
          <a:p>
            <a:pPr marL="342900" marR="0" lvl="0" indent="-342900" algn="just" rtl="0">
              <a:spcBef>
                <a:spcPts val="320"/>
              </a:spcBef>
              <a:spcAft>
                <a:spcPts val="0"/>
              </a:spcAft>
              <a:buClr>
                <a:schemeClr val="dk1"/>
              </a:buClr>
              <a:buSzPts val="1600"/>
              <a:buFont typeface="Garamond"/>
              <a:buAutoNum type="arabicPeriod"/>
            </a:pPr>
            <a:r>
              <a:rPr lang="en-US" sz="1600" b="1" i="0" u="none" strike="noStrike" cap="none">
                <a:solidFill>
                  <a:schemeClr val="dk1"/>
                </a:solidFill>
                <a:latin typeface="Garamond"/>
                <a:ea typeface="Garamond"/>
                <a:cs typeface="Garamond"/>
                <a:sym typeface="Garamond"/>
              </a:rPr>
              <a:t>Resourceful Agility </a:t>
            </a:r>
            <a:r>
              <a:rPr lang="en-US" sz="1600" b="0" i="0" u="none" strike="noStrike" cap="none">
                <a:solidFill>
                  <a:schemeClr val="dk1"/>
                </a:solidFill>
                <a:latin typeface="Garamond"/>
                <a:ea typeface="Garamond"/>
                <a:cs typeface="Garamond"/>
                <a:sym typeface="Garamond"/>
              </a:rPr>
              <a:t>– We take cutting-edge techniques and technology and make them the standard practice; we take scarce resources and deliver a bounty</a:t>
            </a:r>
          </a:p>
        </p:txBody>
      </p:sp>
      <p:sp>
        <p:nvSpPr>
          <p:cNvPr id="229" name="Shape 229"/>
          <p:cNvSpPr txBox="1"/>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7620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2</a:t>
            </a:fld>
            <a:endParaRPr lang="en-US" sz="1200" b="0" i="0" u="none" strike="noStrike" cap="none">
              <a:solidFill>
                <a:srgbClr val="898989"/>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6" name="Picture 25" descr="watermark.png"/>
          <p:cNvPicPr>
            <a:picLocks noChangeAspect="1"/>
          </p:cNvPicPr>
          <p:nvPr/>
        </p:nvPicPr>
        <p:blipFill>
          <a:blip r:embed="rId3">
            <a:alphaModFix amt="49000"/>
          </a:blip>
          <a:stretch>
            <a:fillRect/>
          </a:stretch>
        </p:blipFill>
        <p:spPr>
          <a:xfrm>
            <a:off x="5949564" y="3044825"/>
            <a:ext cx="3956436" cy="3813175"/>
          </a:xfrm>
          <a:prstGeom prst="rect">
            <a:avLst/>
          </a:prstGeom>
        </p:spPr>
      </p:pic>
      <p:grpSp>
        <p:nvGrpSpPr>
          <p:cNvPr id="234" name="Shape 234"/>
          <p:cNvGrpSpPr/>
          <p:nvPr/>
        </p:nvGrpSpPr>
        <p:grpSpPr>
          <a:xfrm>
            <a:off x="-25913" y="3995175"/>
            <a:ext cx="9906235" cy="2708946"/>
            <a:chOff x="0" y="271072"/>
            <a:chExt cx="10343777" cy="2708946"/>
          </a:xfrm>
        </p:grpSpPr>
        <p:sp>
          <p:nvSpPr>
            <p:cNvPr id="235" name="Shape 235"/>
            <p:cNvSpPr/>
            <p:nvPr/>
          </p:nvSpPr>
          <p:spPr>
            <a:xfrm>
              <a:off x="0" y="271072"/>
              <a:ext cx="10343777" cy="2708946"/>
            </a:xfrm>
            <a:prstGeom prst="rightArrow">
              <a:avLst>
                <a:gd name="adj1" fmla="val 50000"/>
                <a:gd name="adj2" fmla="val 50000"/>
              </a:avLst>
            </a:prstGeom>
            <a:solidFill>
              <a:srgbClr val="FFC6C6"/>
            </a:solidFill>
            <a:ln w="25400" cap="flat" cmpd="sng">
              <a:solidFill>
                <a:schemeClr val="lt1"/>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236" name="Shape 236"/>
            <p:cNvSpPr/>
            <p:nvPr/>
          </p:nvSpPr>
          <p:spPr>
            <a:xfrm>
              <a:off x="8404290" y="967797"/>
              <a:ext cx="1410900" cy="1354500"/>
            </a:xfrm>
            <a:prstGeom prst="rect">
              <a:avLst/>
            </a:prstGeom>
            <a:noFill/>
            <a:ln>
              <a:noFill/>
            </a:ln>
          </p:spPr>
          <p:txBody>
            <a:bodyPr wrap="square" lIns="91425" tIns="91425" rIns="91425" bIns="91425" anchor="ctr" anchorCtr="0">
              <a:noAutofit/>
            </a:bodyPr>
            <a:lstStyle/>
            <a:p>
              <a:pPr marL="0" lvl="0" indent="0">
                <a:spcBef>
                  <a:spcPts val="0"/>
                </a:spcBef>
                <a:buNone/>
              </a:pPr>
              <a:r>
                <a:rPr lang="en-US" sz="1200" b="1"/>
                <a:t>2017: </a:t>
              </a:r>
              <a:r>
                <a:rPr lang="en-US" sz="1200"/>
                <a:t>Launched first-ever GCC fundraising campaign, “GCC-10”, to mark 10-year anniversary</a:t>
              </a:r>
            </a:p>
          </p:txBody>
        </p:sp>
        <p:sp>
          <p:nvSpPr>
            <p:cNvPr id="237" name="Shape 237"/>
            <p:cNvSpPr txBox="1"/>
            <p:nvPr/>
          </p:nvSpPr>
          <p:spPr>
            <a:xfrm>
              <a:off x="7201846" y="891580"/>
              <a:ext cx="1037400" cy="1354500"/>
            </a:xfrm>
            <a:prstGeom prst="rect">
              <a:avLst/>
            </a:prstGeom>
            <a:noFill/>
            <a:ln>
              <a:noFill/>
            </a:ln>
          </p:spPr>
          <p:txBody>
            <a:bodyPr wrap="square" lIns="0" tIns="121900" rIns="0" bIns="121900" anchor="ctr" anchorCtr="0">
              <a:noAutofit/>
            </a:bodyPr>
            <a:lstStyle/>
            <a:p>
              <a:pPr marL="0" marR="0" lvl="0" indent="0" algn="ctr" rtl="0">
                <a:lnSpc>
                  <a:spcPct val="90000"/>
                </a:lnSpc>
                <a:spcBef>
                  <a:spcPts val="0"/>
                </a:spcBef>
                <a:spcAft>
                  <a:spcPts val="0"/>
                </a:spcAft>
                <a:buNone/>
              </a:pPr>
              <a:r>
                <a:rPr lang="en-US" sz="1200" b="1" i="0" u="none" strike="noStrike" cap="none">
                  <a:solidFill>
                    <a:schemeClr val="dk1"/>
                  </a:solidFill>
                  <a:latin typeface="Arial"/>
                  <a:ea typeface="Arial"/>
                  <a:cs typeface="Arial"/>
                  <a:sym typeface="Arial"/>
                </a:rPr>
                <a:t>2016:  </a:t>
              </a:r>
              <a:r>
                <a:rPr lang="en-US" sz="1200" b="0" i="0" u="none" strike="noStrike" cap="none">
                  <a:solidFill>
                    <a:schemeClr val="dk1"/>
                  </a:solidFill>
                  <a:latin typeface="Arial"/>
                  <a:ea typeface="Arial"/>
                  <a:cs typeface="Arial"/>
                  <a:sym typeface="Arial"/>
                </a:rPr>
                <a:t>Annual conference featured Former Australian PM Kevin Rudd</a:t>
              </a:r>
            </a:p>
          </p:txBody>
        </p:sp>
        <p:sp>
          <p:nvSpPr>
            <p:cNvPr id="238" name="Shape 238"/>
            <p:cNvSpPr/>
            <p:nvPr/>
          </p:nvSpPr>
          <p:spPr>
            <a:xfrm>
              <a:off x="6930905" y="967786"/>
              <a:ext cx="924300" cy="13545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39" name="Shape 239"/>
            <p:cNvSpPr txBox="1"/>
            <p:nvPr/>
          </p:nvSpPr>
          <p:spPr>
            <a:xfrm>
              <a:off x="6321305" y="967786"/>
              <a:ext cx="924300" cy="1354500"/>
            </a:xfrm>
            <a:prstGeom prst="rect">
              <a:avLst/>
            </a:prstGeom>
            <a:noFill/>
            <a:ln>
              <a:noFill/>
            </a:ln>
          </p:spPr>
          <p:txBody>
            <a:bodyPr wrap="square" lIns="0" tIns="121900" rIns="0" bIns="121900" anchor="ctr" anchorCtr="0">
              <a:noAutofit/>
            </a:bodyPr>
            <a:lstStyle/>
            <a:p>
              <a:pPr marL="0" marR="0" lvl="0" indent="0" algn="ctr" rtl="0">
                <a:lnSpc>
                  <a:spcPct val="90000"/>
                </a:lnSpc>
                <a:spcBef>
                  <a:spcPts val="0"/>
                </a:spcBef>
                <a:spcAft>
                  <a:spcPts val="0"/>
                </a:spcAft>
                <a:buNone/>
              </a:pPr>
              <a:r>
                <a:rPr lang="en-US" sz="1200" b="1" i="0" u="none" strike="noStrike" cap="none">
                  <a:solidFill>
                    <a:schemeClr val="dk1"/>
                  </a:solidFill>
                  <a:latin typeface="Arial"/>
                  <a:ea typeface="Arial"/>
                  <a:cs typeface="Arial"/>
                  <a:sym typeface="Arial"/>
                </a:rPr>
                <a:t>2015:  </a:t>
              </a:r>
              <a:r>
                <a:rPr lang="en-US" sz="1200" b="0" i="0" u="none" strike="noStrike" cap="none">
                  <a:solidFill>
                    <a:schemeClr val="dk1"/>
                  </a:solidFill>
                  <a:latin typeface="Arial"/>
                  <a:ea typeface="Arial"/>
                  <a:cs typeface="Arial"/>
                  <a:sym typeface="Arial"/>
                </a:rPr>
                <a:t>Earned 501c(3) Nonprofit status</a:t>
              </a:r>
            </a:p>
          </p:txBody>
        </p:sp>
        <p:sp>
          <p:nvSpPr>
            <p:cNvPr id="240" name="Shape 240"/>
            <p:cNvSpPr/>
            <p:nvPr/>
          </p:nvSpPr>
          <p:spPr>
            <a:xfrm>
              <a:off x="6378737" y="967786"/>
              <a:ext cx="924273" cy="1354473"/>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41" name="Shape 241"/>
            <p:cNvSpPr txBox="1"/>
            <p:nvPr/>
          </p:nvSpPr>
          <p:spPr>
            <a:xfrm>
              <a:off x="5179720" y="967780"/>
              <a:ext cx="1109100" cy="1354500"/>
            </a:xfrm>
            <a:prstGeom prst="rect">
              <a:avLst/>
            </a:prstGeom>
            <a:noFill/>
            <a:ln>
              <a:noFill/>
            </a:ln>
          </p:spPr>
          <p:txBody>
            <a:bodyPr wrap="square" lIns="0" tIns="121900" rIns="0" bIns="121900" anchor="ctr" anchorCtr="0">
              <a:noAutofit/>
            </a:bodyPr>
            <a:lstStyle/>
            <a:p>
              <a:pPr marL="0" marR="0" lvl="0" indent="0" algn="ctr" rtl="0">
                <a:lnSpc>
                  <a:spcPct val="90000"/>
                </a:lnSpc>
                <a:spcBef>
                  <a:spcPts val="0"/>
                </a:spcBef>
                <a:spcAft>
                  <a:spcPts val="0"/>
                </a:spcAft>
                <a:buNone/>
              </a:pPr>
              <a:r>
                <a:rPr lang="en-US" sz="1200" b="1" i="0" u="none" strike="noStrike" cap="none">
                  <a:solidFill>
                    <a:schemeClr val="dk1"/>
                  </a:solidFill>
                  <a:latin typeface="Arial"/>
                  <a:ea typeface="Arial"/>
                  <a:cs typeface="Arial"/>
                  <a:sym typeface="Arial"/>
                </a:rPr>
                <a:t>2014</a:t>
              </a:r>
              <a:r>
                <a:rPr lang="en-US" sz="1200" b="0" i="0" u="none" strike="noStrike" cap="none">
                  <a:solidFill>
                    <a:schemeClr val="dk1"/>
                  </a:solidFill>
                  <a:latin typeface="Arial"/>
                  <a:ea typeface="Arial"/>
                  <a:cs typeface="Arial"/>
                  <a:sym typeface="Arial"/>
                </a:rPr>
                <a:t>:  Hosted 12 conferences around the world; developed first long-term strategic plan</a:t>
              </a:r>
            </a:p>
          </p:txBody>
        </p:sp>
        <p:sp>
          <p:nvSpPr>
            <p:cNvPr id="242" name="Shape 242"/>
            <p:cNvSpPr/>
            <p:nvPr/>
          </p:nvSpPr>
          <p:spPr>
            <a:xfrm>
              <a:off x="4712650" y="967786"/>
              <a:ext cx="924300" cy="13545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43" name="Shape 243"/>
            <p:cNvSpPr txBox="1"/>
            <p:nvPr/>
          </p:nvSpPr>
          <p:spPr>
            <a:xfrm>
              <a:off x="4179250" y="967786"/>
              <a:ext cx="924300" cy="1354500"/>
            </a:xfrm>
            <a:prstGeom prst="rect">
              <a:avLst/>
            </a:prstGeom>
            <a:noFill/>
            <a:ln>
              <a:noFill/>
            </a:ln>
          </p:spPr>
          <p:txBody>
            <a:bodyPr wrap="square" lIns="0" tIns="121900" rIns="0" bIns="121900" anchor="ctr" anchorCtr="0">
              <a:noAutofit/>
            </a:bodyPr>
            <a:lstStyle/>
            <a:p>
              <a:pPr marL="0" marR="0" lvl="0" indent="0" algn="ctr" rtl="0">
                <a:lnSpc>
                  <a:spcPct val="90000"/>
                </a:lnSpc>
                <a:spcBef>
                  <a:spcPts val="0"/>
                </a:spcBef>
                <a:spcAft>
                  <a:spcPts val="0"/>
                </a:spcAft>
                <a:buNone/>
              </a:pPr>
              <a:r>
                <a:rPr lang="en-US" sz="1200" b="1" i="0" u="none" strike="noStrike" cap="none">
                  <a:solidFill>
                    <a:schemeClr val="dk1"/>
                  </a:solidFill>
                  <a:latin typeface="Arial"/>
                  <a:ea typeface="Arial"/>
                  <a:cs typeface="Arial"/>
                  <a:sym typeface="Arial"/>
                </a:rPr>
                <a:t>2013</a:t>
              </a:r>
              <a:r>
                <a:rPr lang="en-US" sz="1200" b="0" i="0" u="none" strike="noStrike" cap="none">
                  <a:solidFill>
                    <a:schemeClr val="dk1"/>
                  </a:solidFill>
                  <a:latin typeface="Arial"/>
                  <a:ea typeface="Arial"/>
                  <a:cs typeface="Arial"/>
                  <a:sym typeface="Arial"/>
                </a:rPr>
                <a:t>:  Community reache</a:t>
              </a:r>
              <a:r>
                <a:rPr lang="en-US" sz="1200">
                  <a:solidFill>
                    <a:schemeClr val="dk1"/>
                  </a:solidFill>
                </a:rPr>
                <a:t>d</a:t>
              </a:r>
              <a:r>
                <a:rPr lang="en-US" sz="1200" b="0" i="0" u="none" strike="noStrike" cap="none">
                  <a:solidFill>
                    <a:schemeClr val="dk1"/>
                  </a:solidFill>
                  <a:latin typeface="Arial"/>
                  <a:ea typeface="Arial"/>
                  <a:cs typeface="Arial"/>
                  <a:sym typeface="Arial"/>
                </a:rPr>
                <a:t> 2,000 members and alumni</a:t>
              </a:r>
            </a:p>
          </p:txBody>
        </p:sp>
        <p:sp>
          <p:nvSpPr>
            <p:cNvPr id="244" name="Shape 244"/>
            <p:cNvSpPr/>
            <p:nvPr/>
          </p:nvSpPr>
          <p:spPr>
            <a:xfrm>
              <a:off x="4160481" y="967786"/>
              <a:ext cx="924273" cy="1354473"/>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45" name="Shape 245"/>
            <p:cNvSpPr txBox="1"/>
            <p:nvPr/>
          </p:nvSpPr>
          <p:spPr>
            <a:xfrm>
              <a:off x="3222521" y="967786"/>
              <a:ext cx="924300" cy="1354500"/>
            </a:xfrm>
            <a:prstGeom prst="rect">
              <a:avLst/>
            </a:prstGeom>
            <a:noFill/>
            <a:ln>
              <a:noFill/>
            </a:ln>
          </p:spPr>
          <p:txBody>
            <a:bodyPr wrap="square" lIns="0" tIns="121900" rIns="0" bIns="121900" anchor="ctr" anchorCtr="0">
              <a:noAutofit/>
            </a:bodyPr>
            <a:lstStyle/>
            <a:p>
              <a:pPr marL="0" marR="0" lvl="0" indent="0" algn="ctr" rtl="0">
                <a:lnSpc>
                  <a:spcPct val="90000"/>
                </a:lnSpc>
                <a:spcBef>
                  <a:spcPts val="0"/>
                </a:spcBef>
                <a:spcAft>
                  <a:spcPts val="0"/>
                </a:spcAft>
                <a:buNone/>
              </a:pPr>
              <a:r>
                <a:rPr lang="en-US" sz="1200" b="1" i="0" u="none" strike="noStrike" cap="none">
                  <a:solidFill>
                    <a:schemeClr val="dk1"/>
                  </a:solidFill>
                  <a:latin typeface="Arial"/>
                  <a:ea typeface="Arial"/>
                  <a:cs typeface="Arial"/>
                  <a:sym typeface="Arial"/>
                </a:rPr>
                <a:t>2011</a:t>
              </a:r>
              <a:r>
                <a:rPr lang="en-US" sz="1200" b="0" i="0" u="none" strike="noStrike" cap="none">
                  <a:solidFill>
                    <a:schemeClr val="dk1"/>
                  </a:solidFill>
                  <a:latin typeface="Arial"/>
                  <a:ea typeface="Arial"/>
                  <a:cs typeface="Arial"/>
                  <a:sym typeface="Arial"/>
                </a:rPr>
                <a:t>:  Reached 50 university chapters</a:t>
              </a:r>
            </a:p>
          </p:txBody>
        </p:sp>
        <p:sp>
          <p:nvSpPr>
            <p:cNvPr id="246" name="Shape 246"/>
            <p:cNvSpPr/>
            <p:nvPr/>
          </p:nvSpPr>
          <p:spPr>
            <a:xfrm>
              <a:off x="3051354" y="967786"/>
              <a:ext cx="924300" cy="13545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47" name="Shape 247"/>
            <p:cNvSpPr txBox="1"/>
            <p:nvPr/>
          </p:nvSpPr>
          <p:spPr>
            <a:xfrm>
              <a:off x="2192960" y="967786"/>
              <a:ext cx="924300" cy="1354500"/>
            </a:xfrm>
            <a:prstGeom prst="rect">
              <a:avLst/>
            </a:prstGeom>
            <a:noFill/>
            <a:ln>
              <a:noFill/>
            </a:ln>
          </p:spPr>
          <p:txBody>
            <a:bodyPr wrap="square" lIns="0" tIns="121900" rIns="0" bIns="121900" anchor="ctr" anchorCtr="0">
              <a:noAutofit/>
            </a:bodyPr>
            <a:lstStyle/>
            <a:p>
              <a:pPr marL="0" marR="0" lvl="0" indent="0" algn="ctr" rtl="0">
                <a:lnSpc>
                  <a:spcPct val="90000"/>
                </a:lnSpc>
                <a:spcBef>
                  <a:spcPts val="0"/>
                </a:spcBef>
                <a:spcAft>
                  <a:spcPts val="0"/>
                </a:spcAft>
                <a:buNone/>
              </a:pPr>
              <a:r>
                <a:rPr lang="en-US" sz="1200" b="1" i="0" u="none" strike="noStrike" cap="none">
                  <a:solidFill>
                    <a:schemeClr val="dk1"/>
                  </a:solidFill>
                  <a:latin typeface="Arial"/>
                  <a:ea typeface="Arial"/>
                  <a:cs typeface="Arial"/>
                  <a:sym typeface="Arial"/>
                </a:rPr>
                <a:t>2010</a:t>
              </a:r>
              <a:r>
                <a:rPr lang="en-US" sz="1200" b="0" i="0" u="none" strike="noStrike" cap="none">
                  <a:solidFill>
                    <a:schemeClr val="dk1"/>
                  </a:solidFill>
                  <a:latin typeface="Arial"/>
                  <a:ea typeface="Arial"/>
                  <a:cs typeface="Arial"/>
                  <a:sym typeface="Arial"/>
                </a:rPr>
                <a:t>:  </a:t>
              </a:r>
              <a:r>
                <a:rPr lang="en-US" sz="1200">
                  <a:solidFill>
                    <a:schemeClr val="dk1"/>
                  </a:solidFill>
                </a:rPr>
                <a:t>Expanded to</a:t>
              </a:r>
              <a:r>
                <a:rPr lang="en-US" sz="1200" b="0" i="0" u="none" strike="noStrike" cap="none">
                  <a:solidFill>
                    <a:schemeClr val="dk1"/>
                  </a:solidFill>
                  <a:latin typeface="Arial"/>
                  <a:ea typeface="Arial"/>
                  <a:cs typeface="Arial"/>
                  <a:sym typeface="Arial"/>
                </a:rPr>
                <a:t> U.S. West Coast, Canada, France, Hong Kong</a:t>
              </a:r>
            </a:p>
          </p:txBody>
        </p:sp>
        <p:sp>
          <p:nvSpPr>
            <p:cNvPr id="248" name="Shape 248"/>
            <p:cNvSpPr/>
            <p:nvPr/>
          </p:nvSpPr>
          <p:spPr>
            <a:xfrm>
              <a:off x="1942226" y="967786"/>
              <a:ext cx="924273" cy="1354473"/>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49" name="Shape 249"/>
            <p:cNvSpPr txBox="1"/>
            <p:nvPr/>
          </p:nvSpPr>
          <p:spPr>
            <a:xfrm>
              <a:off x="1083832" y="967786"/>
              <a:ext cx="924300" cy="1354500"/>
            </a:xfrm>
            <a:prstGeom prst="rect">
              <a:avLst/>
            </a:prstGeom>
            <a:noFill/>
            <a:ln>
              <a:noFill/>
            </a:ln>
          </p:spPr>
          <p:txBody>
            <a:bodyPr wrap="square" lIns="0" tIns="121900" rIns="0" bIns="121900" anchor="ctr" anchorCtr="0">
              <a:noAutofit/>
            </a:bodyPr>
            <a:lstStyle/>
            <a:p>
              <a:pPr marL="0" marR="0" lvl="0" indent="0" algn="ctr" rtl="0">
                <a:lnSpc>
                  <a:spcPct val="90000"/>
                </a:lnSpc>
                <a:spcBef>
                  <a:spcPts val="0"/>
                </a:spcBef>
                <a:spcAft>
                  <a:spcPts val="0"/>
                </a:spcAft>
                <a:buNone/>
              </a:pPr>
              <a:r>
                <a:rPr lang="en-US" sz="1200" b="1" i="0" u="none" strike="noStrike" cap="none">
                  <a:solidFill>
                    <a:schemeClr val="dk1"/>
                  </a:solidFill>
                  <a:latin typeface="Arial"/>
                  <a:ea typeface="Arial"/>
                  <a:cs typeface="Arial"/>
                  <a:sym typeface="Arial"/>
                </a:rPr>
                <a:t>2009</a:t>
              </a:r>
              <a:r>
                <a:rPr lang="en-US" sz="1200" b="0" i="0" u="none" strike="noStrike" cap="none">
                  <a:solidFill>
                    <a:schemeClr val="dk1"/>
                  </a:solidFill>
                  <a:latin typeface="Arial"/>
                  <a:ea typeface="Arial"/>
                  <a:cs typeface="Arial"/>
                  <a:sym typeface="Arial"/>
                </a:rPr>
                <a:t>:  First annual conferences in New York and Beijing</a:t>
              </a:r>
            </a:p>
          </p:txBody>
        </p:sp>
        <p:sp>
          <p:nvSpPr>
            <p:cNvPr id="250" name="Shape 250"/>
            <p:cNvSpPr/>
            <p:nvPr/>
          </p:nvSpPr>
          <p:spPr>
            <a:xfrm>
              <a:off x="355704" y="967786"/>
              <a:ext cx="924300" cy="1354500"/>
            </a:xfrm>
            <a:prstGeom prst="rect">
              <a:avLst/>
            </a:prstGeom>
            <a:noFill/>
            <a:ln>
              <a:noFill/>
            </a:ln>
          </p:spPr>
          <p:txBody>
            <a:bodyPr wrap="square" lIns="91425" tIns="91425" rIns="91425" bIns="91425" anchor="ctr" anchorCtr="0">
              <a:noAutofit/>
            </a:bodyPr>
            <a:lstStyle/>
            <a:p>
              <a:pPr marL="0" lvl="0" indent="0">
                <a:spcBef>
                  <a:spcPts val="0"/>
                </a:spcBef>
                <a:buNone/>
              </a:pPr>
              <a:endParaRPr/>
            </a:p>
          </p:txBody>
        </p:sp>
        <p:sp>
          <p:nvSpPr>
            <p:cNvPr id="251" name="Shape 251"/>
            <p:cNvSpPr txBox="1"/>
            <p:nvPr/>
          </p:nvSpPr>
          <p:spPr>
            <a:xfrm>
              <a:off x="50904" y="967786"/>
              <a:ext cx="924300" cy="1354500"/>
            </a:xfrm>
            <a:prstGeom prst="rect">
              <a:avLst/>
            </a:prstGeom>
            <a:noFill/>
            <a:ln>
              <a:noFill/>
            </a:ln>
          </p:spPr>
          <p:txBody>
            <a:bodyPr wrap="square" lIns="0" tIns="121900" rIns="0" bIns="121900" anchor="ctr" anchorCtr="0">
              <a:noAutofit/>
            </a:bodyPr>
            <a:lstStyle/>
            <a:p>
              <a:pPr marL="0" marR="0" lvl="0" indent="0" algn="ctr" rtl="0">
                <a:lnSpc>
                  <a:spcPct val="90000"/>
                </a:lnSpc>
                <a:spcBef>
                  <a:spcPts val="0"/>
                </a:spcBef>
                <a:spcAft>
                  <a:spcPts val="0"/>
                </a:spcAft>
                <a:buNone/>
              </a:pPr>
              <a:r>
                <a:rPr lang="en-US" sz="1200" b="1" i="0" u="none" strike="noStrike" cap="none">
                  <a:solidFill>
                    <a:schemeClr val="dk1"/>
                  </a:solidFill>
                  <a:latin typeface="Arial"/>
                  <a:ea typeface="Arial"/>
                  <a:cs typeface="Arial"/>
                  <a:sym typeface="Arial"/>
                </a:rPr>
                <a:t>2008</a:t>
              </a:r>
              <a:r>
                <a:rPr lang="en-US" sz="1200" b="0" i="0" u="none" strike="noStrike" cap="none">
                  <a:solidFill>
                    <a:schemeClr val="dk1"/>
                  </a:solidFill>
                  <a:latin typeface="Arial"/>
                  <a:ea typeface="Arial"/>
                  <a:cs typeface="Arial"/>
                  <a:sym typeface="Arial"/>
                </a:rPr>
                <a:t>:  Founded at Columbia University</a:t>
              </a:r>
            </a:p>
          </p:txBody>
        </p:sp>
      </p:grpSp>
      <p:pic>
        <p:nvPicPr>
          <p:cNvPr id="252" name="Shape 252" descr="bannerlogo.jpg"/>
          <p:cNvPicPr preferRelativeResize="0"/>
          <p:nvPr/>
        </p:nvPicPr>
        <p:blipFill rotWithShape="1">
          <a:blip r:embed="rId4">
            <a:alphaModFix/>
          </a:blip>
          <a:srcRect/>
          <a:stretch/>
        </p:blipFill>
        <p:spPr>
          <a:xfrm>
            <a:off x="8026400" y="117475"/>
            <a:ext cx="1879600" cy="828675"/>
          </a:xfrm>
          <a:prstGeom prst="rect">
            <a:avLst/>
          </a:prstGeom>
          <a:noFill/>
          <a:ln>
            <a:noFill/>
          </a:ln>
        </p:spPr>
      </p:pic>
      <p:sp>
        <p:nvSpPr>
          <p:cNvPr id="253" name="Shape 253"/>
          <p:cNvSpPr txBox="1">
            <a:spLocks noGrp="1"/>
          </p:cNvSpPr>
          <p:nvPr>
            <p:ph type="title"/>
          </p:nvPr>
        </p:nvSpPr>
        <p:spPr>
          <a:xfrm>
            <a:off x="457200" y="161925"/>
            <a:ext cx="8993188" cy="831850"/>
          </a:xfrm>
          <a:prstGeom prst="rect">
            <a:avLst/>
          </a:prstGeom>
          <a:noFill/>
          <a:ln>
            <a:noFill/>
          </a:ln>
        </p:spPr>
        <p:txBody>
          <a:bodyPr wrap="square" lIns="0" tIns="45700" rIns="0" bIns="45700" anchor="b" anchorCtr="0">
            <a:noAutofit/>
          </a:bodyPr>
          <a:lstStyle/>
          <a:p>
            <a:pPr marL="914400" marR="0" lvl="0" indent="-914400" algn="l" rtl="0">
              <a:spcBef>
                <a:spcPts val="0"/>
              </a:spcBef>
              <a:spcAft>
                <a:spcPts val="0"/>
              </a:spcAft>
              <a:buNone/>
            </a:pPr>
            <a:r>
              <a:rPr lang="en-US" sz="3200" b="1" i="0" u="none" strike="noStrike" cap="none" dirty="0">
                <a:solidFill>
                  <a:schemeClr val="dk1"/>
                </a:solidFill>
                <a:latin typeface="Garamond"/>
                <a:ea typeface="Garamond"/>
                <a:cs typeface="Garamond"/>
                <a:sym typeface="Garamond"/>
              </a:rPr>
              <a:t>How We Work</a:t>
            </a:r>
          </a:p>
        </p:txBody>
      </p:sp>
      <p:sp>
        <p:nvSpPr>
          <p:cNvPr id="254" name="Shape 254"/>
          <p:cNvSpPr txBox="1">
            <a:spLocks noGrp="1"/>
          </p:cNvSpPr>
          <p:nvPr>
            <p:ph type="body" idx="1"/>
          </p:nvPr>
        </p:nvSpPr>
        <p:spPr>
          <a:xfrm>
            <a:off x="451900" y="1233649"/>
            <a:ext cx="4333800" cy="2325475"/>
          </a:xfrm>
          <a:prstGeom prst="rect">
            <a:avLst/>
          </a:prstGeom>
          <a:noFill/>
          <a:ln>
            <a:noFill/>
          </a:ln>
        </p:spPr>
        <p:txBody>
          <a:bodyPr wrap="square" lIns="0" tIns="0" rIns="0" bIns="0" anchor="ctr" anchorCtr="0">
            <a:noAutofit/>
          </a:bodyPr>
          <a:lstStyle/>
          <a:p>
            <a:pPr marL="342900" marR="0" lvl="0" indent="-342900" algn="l" rtl="0">
              <a:spcBef>
                <a:spcPts val="0"/>
              </a:spcBef>
              <a:spcAft>
                <a:spcPts val="0"/>
              </a:spcAft>
              <a:buClr>
                <a:schemeClr val="dk1"/>
              </a:buClr>
              <a:buSzPts val="1600"/>
              <a:buFont typeface="Arial"/>
              <a:buChar char="•"/>
            </a:pPr>
            <a:r>
              <a:rPr lang="en-US" sz="1600" b="0" i="0" u="none" strike="noStrike" cap="none" dirty="0">
                <a:solidFill>
                  <a:schemeClr val="dk1"/>
                </a:solidFill>
                <a:latin typeface="Garamond"/>
                <a:ea typeface="Garamond"/>
                <a:cs typeface="Garamond"/>
                <a:sym typeface="Garamond"/>
              </a:rPr>
              <a:t>Washington D.C.-registered 501c(3) nonprofit, nonpartisan organization </a:t>
            </a:r>
          </a:p>
          <a:p>
            <a:pPr marL="342900" marR="0" lvl="0" indent="-342900" algn="l" rtl="0">
              <a:spcBef>
                <a:spcPts val="320"/>
              </a:spcBef>
              <a:spcAft>
                <a:spcPts val="0"/>
              </a:spcAft>
              <a:buClr>
                <a:schemeClr val="dk1"/>
              </a:buClr>
              <a:buSzPts val="1600"/>
              <a:buFont typeface="Arial"/>
              <a:buChar char="•"/>
            </a:pPr>
            <a:r>
              <a:rPr lang="en-US" sz="1600" b="0" i="0" u="none" strike="noStrike" cap="none" dirty="0">
                <a:solidFill>
                  <a:schemeClr val="dk1"/>
                </a:solidFill>
                <a:latin typeface="Garamond"/>
                <a:ea typeface="Garamond"/>
                <a:cs typeface="Garamond"/>
                <a:sym typeface="Garamond"/>
              </a:rPr>
              <a:t>2,000+ active student members, 7000+ alumni</a:t>
            </a:r>
          </a:p>
          <a:p>
            <a:pPr marL="342900" marR="0" lvl="0" indent="-342900" algn="l" rtl="0">
              <a:spcBef>
                <a:spcPts val="320"/>
              </a:spcBef>
              <a:spcAft>
                <a:spcPts val="0"/>
              </a:spcAft>
              <a:buClr>
                <a:schemeClr val="dk1"/>
              </a:buClr>
              <a:buSzPts val="1600"/>
              <a:buFont typeface="Arial"/>
              <a:buChar char="•"/>
            </a:pPr>
            <a:r>
              <a:rPr lang="en-US" sz="1600" b="0" i="0" u="none" strike="noStrike" cap="none" dirty="0" smtClean="0">
                <a:solidFill>
                  <a:schemeClr val="dk1"/>
                </a:solidFill>
                <a:latin typeface="Garamond"/>
                <a:ea typeface="Garamond"/>
                <a:cs typeface="Garamond"/>
                <a:sym typeface="Garamond"/>
              </a:rPr>
              <a:t>100+ </a:t>
            </a:r>
            <a:r>
              <a:rPr lang="en-US" sz="1600" b="0" i="0" u="none" strike="noStrike" cap="none" dirty="0">
                <a:solidFill>
                  <a:schemeClr val="dk1"/>
                </a:solidFill>
                <a:latin typeface="Garamond"/>
                <a:ea typeface="Garamond"/>
                <a:cs typeface="Garamond"/>
                <a:sym typeface="Garamond"/>
              </a:rPr>
              <a:t>local and global events per year </a:t>
            </a:r>
            <a:endParaRPr lang="en-US" sz="1600" b="0" i="0" u="none" strike="noStrike" cap="none" dirty="0" smtClean="0">
              <a:solidFill>
                <a:schemeClr val="dk1"/>
              </a:solidFill>
              <a:latin typeface="Garamond"/>
              <a:ea typeface="Garamond"/>
              <a:cs typeface="Garamond"/>
              <a:sym typeface="Garamond"/>
            </a:endParaRPr>
          </a:p>
          <a:p>
            <a:pPr marL="342900" marR="0" lvl="0" indent="-342900" algn="l" rtl="0">
              <a:spcBef>
                <a:spcPts val="320"/>
              </a:spcBef>
              <a:spcAft>
                <a:spcPts val="0"/>
              </a:spcAft>
              <a:buClr>
                <a:schemeClr val="dk1"/>
              </a:buClr>
              <a:buSzPts val="1600"/>
              <a:buFont typeface="Arial"/>
              <a:buChar char="•"/>
            </a:pPr>
            <a:r>
              <a:rPr lang="en-US" sz="1600" b="0" dirty="0"/>
              <a:t>5</a:t>
            </a:r>
            <a:r>
              <a:rPr lang="en-US" sz="1600" b="0" i="0" u="none" strike="noStrike" cap="none" dirty="0" smtClean="0">
                <a:solidFill>
                  <a:schemeClr val="dk1"/>
                </a:solidFill>
                <a:latin typeface="Garamond"/>
                <a:ea typeface="Garamond"/>
                <a:cs typeface="Garamond"/>
                <a:sym typeface="Garamond"/>
              </a:rPr>
              <a:t>0</a:t>
            </a:r>
            <a:r>
              <a:rPr lang="en-US" sz="1600" b="0" i="0" u="none" strike="noStrike" cap="none" dirty="0">
                <a:solidFill>
                  <a:schemeClr val="dk1"/>
                </a:solidFill>
                <a:latin typeface="Garamond"/>
                <a:ea typeface="Garamond"/>
                <a:cs typeface="Garamond"/>
                <a:sym typeface="Garamond"/>
              </a:rPr>
              <a:t>+ university chapters across North America, Europe, Asia and Pacific, and the Middle </a:t>
            </a:r>
            <a:r>
              <a:rPr lang="en-US" sz="1600" b="0" i="0" u="none" strike="noStrike" cap="none" dirty="0" smtClean="0">
                <a:solidFill>
                  <a:schemeClr val="dk1"/>
                </a:solidFill>
                <a:latin typeface="Garamond"/>
                <a:ea typeface="Garamond"/>
                <a:cs typeface="Garamond"/>
                <a:sym typeface="Garamond"/>
              </a:rPr>
              <a:t>East</a:t>
            </a:r>
            <a:endParaRPr lang="en-US" sz="1600" b="0" i="0" u="none" strike="noStrike" cap="none" dirty="0">
              <a:solidFill>
                <a:schemeClr val="dk1"/>
              </a:solidFill>
              <a:latin typeface="Garamond"/>
              <a:ea typeface="Garamond"/>
              <a:cs typeface="Garamond"/>
              <a:sym typeface="Garamond"/>
            </a:endParaRPr>
          </a:p>
        </p:txBody>
      </p:sp>
      <p:sp>
        <p:nvSpPr>
          <p:cNvPr id="255" name="Shape 255">
            <a:hlinkClick r:id="rId5"/>
          </p:cNvPr>
          <p:cNvSpPr/>
          <p:nvPr/>
        </p:nvSpPr>
        <p:spPr>
          <a:xfrm>
            <a:off x="5700132" y="3559124"/>
            <a:ext cx="3336000" cy="1015800"/>
          </a:xfrm>
          <a:prstGeom prst="rect">
            <a:avLst/>
          </a:prstGeom>
          <a:noFill/>
          <a:ln>
            <a:noFill/>
          </a:ln>
        </p:spPr>
        <p:txBody>
          <a:bodyPr wrap="square" lIns="91425" tIns="45700" rIns="91425" bIns="45700" anchor="t" anchorCtr="0">
            <a:noAutofit/>
          </a:bodyPr>
          <a:lstStyle/>
          <a:p>
            <a:pPr marL="0" marR="0" lvl="0" indent="0" algn="ctr" rtl="0">
              <a:spcBef>
                <a:spcPts val="0"/>
              </a:spcBef>
              <a:spcAft>
                <a:spcPts val="0"/>
              </a:spcAft>
              <a:buNone/>
            </a:pPr>
            <a:r>
              <a:rPr lang="en-US" sz="1200" b="0" i="0" u="none" strike="noStrike" cap="none">
                <a:solidFill>
                  <a:schemeClr val="dk1"/>
                </a:solidFill>
                <a:latin typeface="Arial"/>
                <a:ea typeface="Arial"/>
                <a:cs typeface="Arial"/>
                <a:sym typeface="Arial"/>
              </a:rPr>
              <a:t>Then-GCC President Daniel Tedesco introduced GCC in Mandarin to then-Secretary of State Hillary Clinton and then-State Councilor Liu Yandong in 2012</a:t>
            </a:r>
          </a:p>
          <a:p>
            <a:pPr marL="0" marR="0" lvl="0" indent="0" algn="ctr" rtl="0">
              <a:spcBef>
                <a:spcPts val="0"/>
              </a:spcBef>
              <a:spcAft>
                <a:spcPts val="0"/>
              </a:spcAft>
              <a:buNone/>
            </a:pPr>
            <a:r>
              <a:rPr lang="en-US" sz="1200" b="0" i="0" u="sng" strike="noStrike" cap="none">
                <a:solidFill>
                  <a:schemeClr val="hlink"/>
                </a:solidFill>
                <a:latin typeface="Garamond"/>
                <a:ea typeface="Garamond"/>
                <a:cs typeface="Garamond"/>
                <a:sym typeface="Garamond"/>
                <a:hlinkClick r:id="rId6"/>
              </a:rPr>
              <a:t>Watch on Youtube</a:t>
            </a:r>
          </a:p>
        </p:txBody>
      </p:sp>
      <p:sp>
        <p:nvSpPr>
          <p:cNvPr id="256" name="Shape 256"/>
          <p:cNvSpPr txBox="1"/>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7620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3</a:t>
            </a:fld>
            <a:endParaRPr lang="en-US" sz="1200" b="0" i="0" u="none" strike="noStrike" cap="none">
              <a:solidFill>
                <a:srgbClr val="898989"/>
              </a:solidFill>
              <a:latin typeface="Arial"/>
              <a:ea typeface="Arial"/>
              <a:cs typeface="Arial"/>
              <a:sym typeface="Arial"/>
            </a:endParaRPr>
          </a:p>
        </p:txBody>
      </p:sp>
      <p:pic>
        <p:nvPicPr>
          <p:cNvPr id="257" name="Shape 25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5700132" y="1015097"/>
            <a:ext cx="3336035" cy="25227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 Work</a:t>
            </a:r>
          </a:p>
        </p:txBody>
      </p:sp>
      <p:sp>
        <p:nvSpPr>
          <p:cNvPr id="4" name="Text Placeholder 3"/>
          <p:cNvSpPr>
            <a:spLocks noGrp="1"/>
          </p:cNvSpPr>
          <p:nvPr>
            <p:ph type="body" idx="2"/>
          </p:nvPr>
        </p:nvSpPr>
        <p:spPr/>
        <p:txBody>
          <a:bodyPr/>
          <a:lstStyle/>
          <a:p>
            <a:pPr marL="0" lvl="0" indent="0"/>
            <a:r>
              <a:rPr lang="en-US" sz="1600" dirty="0" smtClean="0"/>
              <a:t>Chairman and Board </a:t>
            </a:r>
            <a:r>
              <a:rPr lang="en-US" sz="1600" dirty="0"/>
              <a:t>of </a:t>
            </a:r>
            <a:r>
              <a:rPr lang="en-US" sz="1600" dirty="0" smtClean="0"/>
              <a:t>Trustees </a:t>
            </a:r>
          </a:p>
          <a:p>
            <a:pPr lvl="0" indent="-163513">
              <a:buFont typeface="Courier New" charset="0"/>
              <a:buChar char="o"/>
            </a:pPr>
            <a:r>
              <a:rPr lang="en-US" sz="1600" b="0" dirty="0" smtClean="0"/>
              <a:t>Typically young professionals with significant GCC leadership experience</a:t>
            </a:r>
          </a:p>
          <a:p>
            <a:pPr lvl="0" indent="-163513">
              <a:buFont typeface="Courier New" charset="0"/>
              <a:buChar char="o"/>
            </a:pPr>
            <a:r>
              <a:rPr lang="en-US" sz="1600" b="0" dirty="0" smtClean="0"/>
              <a:t>Appoint </a:t>
            </a:r>
            <a:r>
              <a:rPr lang="en-US" sz="1600" b="0" dirty="0"/>
              <a:t>President and Senior </a:t>
            </a:r>
            <a:r>
              <a:rPr lang="en-US" sz="1600" b="0" dirty="0" smtClean="0"/>
              <a:t>Advisors</a:t>
            </a:r>
          </a:p>
          <a:p>
            <a:pPr lvl="0" indent="-163513">
              <a:buFont typeface="Courier New" charset="0"/>
              <a:buChar char="o"/>
            </a:pPr>
            <a:r>
              <a:rPr lang="en-US" sz="1600" b="0" dirty="0" smtClean="0"/>
              <a:t>Set </a:t>
            </a:r>
            <a:r>
              <a:rPr lang="en-US" sz="1600" b="0" dirty="0"/>
              <a:t>medium- </a:t>
            </a:r>
            <a:r>
              <a:rPr lang="en-US" sz="1600" b="0" dirty="0" smtClean="0"/>
              <a:t>and </a:t>
            </a:r>
            <a:r>
              <a:rPr lang="en-US" sz="1600" b="0" dirty="0"/>
              <a:t>long-term strategy and </a:t>
            </a:r>
            <a:r>
              <a:rPr lang="en-US" sz="1600" b="0" dirty="0" smtClean="0"/>
              <a:t>agenda</a:t>
            </a:r>
          </a:p>
          <a:p>
            <a:pPr lvl="0" indent="-163513">
              <a:buFont typeface="Courier New" charset="0"/>
              <a:buChar char="o"/>
            </a:pPr>
            <a:r>
              <a:rPr lang="en-US" sz="1600" b="0" dirty="0" smtClean="0"/>
              <a:t>Serve 3-year or 6-year terms</a:t>
            </a:r>
          </a:p>
          <a:p>
            <a:pPr lvl="0" indent="-163513">
              <a:buFont typeface="Courier New" charset="0"/>
              <a:buChar char="o"/>
            </a:pPr>
            <a:r>
              <a:rPr lang="en-US" sz="1600" b="0" dirty="0"/>
              <a:t>L</a:t>
            </a:r>
            <a:r>
              <a:rPr lang="en-US" sz="1600" b="0" dirty="0" smtClean="0"/>
              <a:t>egal, financial, </a:t>
            </a:r>
            <a:r>
              <a:rPr lang="en-US" sz="1600" b="0" dirty="0"/>
              <a:t>organizational </a:t>
            </a:r>
            <a:r>
              <a:rPr lang="en-US" sz="1600" b="0" dirty="0" smtClean="0"/>
              <a:t>and fiduciary duty</a:t>
            </a:r>
            <a:endParaRPr lang="en-US" sz="1600" b="0" dirty="0"/>
          </a:p>
          <a:p>
            <a:r>
              <a:rPr lang="en-US" sz="1600" dirty="0" smtClean="0"/>
              <a:t>President and Central Management</a:t>
            </a:r>
          </a:p>
          <a:p>
            <a:pPr indent="-163513">
              <a:buFont typeface="Courier New" charset="0"/>
              <a:buChar char="o"/>
            </a:pPr>
            <a:r>
              <a:rPr lang="en-US" sz="1600" b="0" dirty="0" smtClean="0"/>
              <a:t>Typically college seniors or young professionals</a:t>
            </a:r>
          </a:p>
          <a:p>
            <a:pPr indent="-163513">
              <a:buFont typeface="Courier New" charset="0"/>
              <a:buChar char="o"/>
            </a:pPr>
            <a:r>
              <a:rPr lang="en-US" sz="1600" b="0" dirty="0" smtClean="0"/>
              <a:t>Manage day-to-day GCC operations</a:t>
            </a:r>
          </a:p>
          <a:p>
            <a:pPr indent="-163513">
              <a:buFont typeface="Courier New" charset="0"/>
              <a:buChar char="o"/>
            </a:pPr>
            <a:r>
              <a:rPr lang="en-US" sz="1600" b="0" dirty="0" smtClean="0"/>
              <a:t>Oversee all chapters and city committees</a:t>
            </a:r>
          </a:p>
          <a:p>
            <a:pPr indent="-163513">
              <a:buFont typeface="Courier New" charset="0"/>
              <a:buChar char="o"/>
            </a:pPr>
            <a:r>
              <a:rPr lang="en-US" sz="1600" b="0" dirty="0" smtClean="0"/>
              <a:t>Develop and execute short-term agenda</a:t>
            </a:r>
            <a:endParaRPr lang="en-US" sz="1200" b="0" dirty="0" smtClean="0"/>
          </a:p>
          <a:p>
            <a:pPr indent="-163513">
              <a:buFont typeface="Courier New" charset="0"/>
              <a:buChar char="o"/>
            </a:pPr>
            <a:r>
              <a:rPr lang="en-US" sz="1600" b="0" dirty="0" smtClean="0"/>
              <a:t>Serve 1-year terms</a:t>
            </a:r>
            <a:endParaRPr lang="en-US" sz="1600" b="0" dirty="0"/>
          </a:p>
        </p:txBody>
      </p:sp>
      <p:graphicFrame>
        <p:nvGraphicFramePr>
          <p:cNvPr id="5" name="Content Placeholder 6"/>
          <p:cNvGraphicFramePr>
            <a:graphicFrameLocks/>
          </p:cNvGraphicFramePr>
          <p:nvPr>
            <p:extLst>
              <p:ext uri="{D42A27DB-BD31-4B8C-83A1-F6EECF244321}">
                <p14:modId xmlns:p14="http://schemas.microsoft.com/office/powerpoint/2010/main" val="72072827"/>
              </p:ext>
            </p:extLst>
          </p:nvPr>
        </p:nvGraphicFramePr>
        <p:xfrm>
          <a:off x="353354" y="1418526"/>
          <a:ext cx="4242271" cy="46806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5649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6" name="Picture 5" descr="watermark.png"/>
          <p:cNvPicPr>
            <a:picLocks noChangeAspect="1"/>
          </p:cNvPicPr>
          <p:nvPr/>
        </p:nvPicPr>
        <p:blipFill>
          <a:blip r:embed="rId3">
            <a:alphaModFix amt="49000"/>
          </a:blip>
          <a:stretch>
            <a:fillRect/>
          </a:stretch>
        </p:blipFill>
        <p:spPr>
          <a:xfrm>
            <a:off x="5949564" y="3044825"/>
            <a:ext cx="3956436" cy="3813175"/>
          </a:xfrm>
          <a:prstGeom prst="rect">
            <a:avLst/>
          </a:prstGeom>
        </p:spPr>
      </p:pic>
      <p:sp>
        <p:nvSpPr>
          <p:cNvPr id="262" name="Shape 262"/>
          <p:cNvSpPr txBox="1">
            <a:spLocks noGrp="1"/>
          </p:cNvSpPr>
          <p:nvPr>
            <p:ph type="title"/>
          </p:nvPr>
        </p:nvSpPr>
        <p:spPr>
          <a:xfrm>
            <a:off x="457200" y="161925"/>
            <a:ext cx="8993188" cy="831850"/>
          </a:xfrm>
          <a:prstGeom prst="rect">
            <a:avLst/>
          </a:prstGeom>
          <a:noFill/>
          <a:ln>
            <a:noFill/>
          </a:ln>
        </p:spPr>
        <p:txBody>
          <a:bodyPr wrap="square" lIns="0" tIns="45700" rIns="0" bIns="45700" anchor="b" anchorCtr="0">
            <a:noAutofit/>
          </a:bodyPr>
          <a:lstStyle/>
          <a:p>
            <a:pPr marL="914400" marR="0" lvl="0" indent="-914400" algn="l" rtl="0">
              <a:spcBef>
                <a:spcPts val="0"/>
              </a:spcBef>
              <a:spcAft>
                <a:spcPts val="0"/>
              </a:spcAft>
              <a:buNone/>
            </a:pPr>
            <a:r>
              <a:rPr lang="en-US" sz="3200" b="1" i="0" u="none" strike="noStrike" cap="none">
                <a:solidFill>
                  <a:schemeClr val="dk1"/>
                </a:solidFill>
                <a:latin typeface="Garamond"/>
                <a:ea typeface="Garamond"/>
                <a:cs typeface="Garamond"/>
                <a:sym typeface="Garamond"/>
              </a:rPr>
              <a:t>Where We</a:t>
            </a:r>
            <a:r>
              <a:rPr lang="en-US"/>
              <a:t> Are</a:t>
            </a:r>
            <a:r>
              <a:rPr lang="en-US" sz="3200" b="1" i="0" u="none" strike="noStrike" cap="none">
                <a:solidFill>
                  <a:schemeClr val="dk1"/>
                </a:solidFill>
                <a:latin typeface="Garamond"/>
                <a:ea typeface="Garamond"/>
                <a:cs typeface="Garamond"/>
                <a:sym typeface="Garamond"/>
              </a:rPr>
              <a:t> Headed</a:t>
            </a:r>
          </a:p>
        </p:txBody>
      </p:sp>
      <p:sp>
        <p:nvSpPr>
          <p:cNvPr id="263" name="Shape 263"/>
          <p:cNvSpPr txBox="1">
            <a:spLocks noGrp="1"/>
          </p:cNvSpPr>
          <p:nvPr>
            <p:ph type="body" idx="1"/>
          </p:nvPr>
        </p:nvSpPr>
        <p:spPr>
          <a:xfrm>
            <a:off x="457200" y="1508125"/>
            <a:ext cx="4422775" cy="4591050"/>
          </a:xfrm>
          <a:prstGeom prst="rect">
            <a:avLst/>
          </a:prstGeom>
          <a:solidFill>
            <a:schemeClr val="accent5"/>
          </a:solidFill>
          <a:ln>
            <a:noFill/>
          </a:ln>
        </p:spPr>
        <p:txBody>
          <a:bodyPr wrap="square" lIns="0" tIns="0" rIns="0" bIns="0" anchor="t" anchorCtr="0">
            <a:noAutofit/>
          </a:bodyPr>
          <a:lstStyle/>
          <a:p>
            <a:pPr marL="0" marR="0" lvl="0" indent="0" algn="l" rtl="0">
              <a:spcBef>
                <a:spcPts val="0"/>
              </a:spcBef>
              <a:spcAft>
                <a:spcPts val="0"/>
              </a:spcAft>
              <a:buNone/>
            </a:pPr>
            <a:r>
              <a:rPr lang="en-US" sz="2400" b="1" i="0" u="none" strike="noStrike" cap="none">
                <a:solidFill>
                  <a:schemeClr val="lt2"/>
                </a:solidFill>
                <a:latin typeface="Garamond"/>
                <a:ea typeface="Garamond"/>
                <a:cs typeface="Garamond"/>
                <a:sym typeface="Garamond"/>
              </a:rPr>
              <a:t>Our Envisioned Future</a:t>
            </a:r>
          </a:p>
          <a:p>
            <a:pPr marL="0" marR="0" lvl="0" indent="0" algn="l" rtl="0">
              <a:spcBef>
                <a:spcPts val="0"/>
              </a:spcBef>
              <a:spcAft>
                <a:spcPts val="0"/>
              </a:spcAft>
              <a:buNone/>
            </a:pPr>
            <a:endParaRPr sz="1600" b="0" i="0" u="none" strike="noStrike" cap="none">
              <a:solidFill>
                <a:schemeClr val="dk1"/>
              </a:solidFill>
              <a:latin typeface="Garamond"/>
              <a:ea typeface="Garamond"/>
              <a:cs typeface="Garamond"/>
              <a:sym typeface="Garamond"/>
            </a:endParaRPr>
          </a:p>
          <a:p>
            <a:pPr marL="342900" marR="0" lvl="0" indent="-342900" algn="l" rtl="0">
              <a:spcBef>
                <a:spcPts val="0"/>
              </a:spcBef>
              <a:spcAft>
                <a:spcPts val="0"/>
              </a:spcAft>
              <a:buClr>
                <a:schemeClr val="dk1"/>
              </a:buClr>
              <a:buSzPts val="1600"/>
              <a:buFont typeface="Noto Sans Symbols"/>
              <a:buChar char="∙"/>
            </a:pPr>
            <a:r>
              <a:rPr lang="en-US" sz="1600" b="0" i="0" u="none" strike="noStrike" cap="none">
                <a:solidFill>
                  <a:schemeClr val="dk1"/>
                </a:solidFill>
                <a:latin typeface="Garamond"/>
                <a:ea typeface="Garamond"/>
                <a:cs typeface="Garamond"/>
                <a:sym typeface="Garamond"/>
              </a:rPr>
              <a:t>Friendships of GCCers will be friendships between presidents, CEOs, and Nobel Prize-winners</a:t>
            </a:r>
          </a:p>
          <a:p>
            <a:pPr marL="342900" marR="0" lvl="0" indent="-342900" algn="l" rtl="0">
              <a:spcBef>
                <a:spcPts val="1800"/>
              </a:spcBef>
              <a:spcAft>
                <a:spcPts val="0"/>
              </a:spcAft>
              <a:buClr>
                <a:schemeClr val="dk1"/>
              </a:buClr>
              <a:buSzPts val="1600"/>
              <a:buFont typeface="Noto Sans Symbols"/>
              <a:buChar char="∙"/>
            </a:pPr>
            <a:r>
              <a:rPr lang="en-US" sz="1600" b="0" i="0" u="none" strike="noStrike" cap="none">
                <a:solidFill>
                  <a:schemeClr val="dk1"/>
                </a:solidFill>
                <a:latin typeface="Garamond"/>
                <a:ea typeface="Garamond"/>
                <a:cs typeface="Garamond"/>
                <a:sym typeface="Garamond"/>
              </a:rPr>
              <a:t>We will be one of the most respected organizations of young people in the world</a:t>
            </a:r>
          </a:p>
          <a:p>
            <a:pPr marL="342900" marR="0" lvl="0" indent="-342900" algn="l" rtl="0">
              <a:spcBef>
                <a:spcPts val="1800"/>
              </a:spcBef>
              <a:spcAft>
                <a:spcPts val="0"/>
              </a:spcAft>
              <a:buClr>
                <a:schemeClr val="dk1"/>
              </a:buClr>
              <a:buSzPts val="1600"/>
              <a:buFont typeface="Noto Sans Symbols"/>
              <a:buChar char="∙"/>
            </a:pPr>
            <a:r>
              <a:rPr lang="en-US" sz="1600" b="0" i="0" u="none" strike="noStrike" cap="none">
                <a:solidFill>
                  <a:schemeClr val="dk1"/>
                </a:solidFill>
                <a:latin typeface="Garamond"/>
                <a:ea typeface="Garamond"/>
                <a:cs typeface="Garamond"/>
                <a:sym typeface="Garamond"/>
              </a:rPr>
              <a:t>We will do what study abroad programs, culture clubs, and even governments cannot</a:t>
            </a:r>
          </a:p>
          <a:p>
            <a:pPr marL="342900" marR="0" lvl="0" indent="-342900" algn="l" rtl="0">
              <a:spcBef>
                <a:spcPts val="1800"/>
              </a:spcBef>
              <a:spcAft>
                <a:spcPts val="0"/>
              </a:spcAft>
              <a:buClr>
                <a:schemeClr val="dk1"/>
              </a:buClr>
              <a:buSzPts val="1600"/>
              <a:buFont typeface="Noto Sans Symbols"/>
              <a:buChar char="∙"/>
            </a:pPr>
            <a:r>
              <a:rPr lang="en-US" sz="1600" b="0" i="0" u="none" strike="noStrike" cap="none">
                <a:solidFill>
                  <a:schemeClr val="dk1"/>
                </a:solidFill>
                <a:latin typeface="Garamond"/>
                <a:ea typeface="Garamond"/>
                <a:cs typeface="Garamond"/>
                <a:sym typeface="Garamond"/>
              </a:rPr>
              <a:t>Chinese students abroad will no longer be isolated, but active members of their campuses</a:t>
            </a:r>
          </a:p>
          <a:p>
            <a:pPr marL="342900" marR="0" lvl="0" indent="-342900" algn="l" rtl="0">
              <a:spcBef>
                <a:spcPts val="1800"/>
              </a:spcBef>
              <a:spcAft>
                <a:spcPts val="0"/>
              </a:spcAft>
              <a:buClr>
                <a:schemeClr val="dk1"/>
              </a:buClr>
              <a:buSzPts val="1600"/>
              <a:buFont typeface="Noto Sans Symbols"/>
              <a:buChar char="∙"/>
            </a:pPr>
            <a:r>
              <a:rPr lang="en-US" sz="1600" b="0" i="0" u="none" strike="noStrike" cap="none">
                <a:solidFill>
                  <a:schemeClr val="dk1"/>
                </a:solidFill>
                <a:latin typeface="Garamond"/>
                <a:ea typeface="Garamond"/>
                <a:cs typeface="Garamond"/>
                <a:sym typeface="Garamond"/>
              </a:rPr>
              <a:t>We will defy the stereotype that non-Chinese can’t understand China’s language and culture</a:t>
            </a:r>
          </a:p>
        </p:txBody>
      </p:sp>
      <p:sp>
        <p:nvSpPr>
          <p:cNvPr id="264" name="Shape 264"/>
          <p:cNvSpPr txBox="1">
            <a:spLocks noGrp="1"/>
          </p:cNvSpPr>
          <p:nvPr>
            <p:ph type="body" idx="2"/>
          </p:nvPr>
        </p:nvSpPr>
        <p:spPr>
          <a:xfrm>
            <a:off x="5032375" y="1508125"/>
            <a:ext cx="4422775" cy="4591050"/>
          </a:xfrm>
          <a:prstGeom prst="rect">
            <a:avLst/>
          </a:prstGeom>
          <a:noFill/>
          <a:ln>
            <a:noFill/>
          </a:ln>
        </p:spPr>
        <p:txBody>
          <a:bodyPr wrap="square" lIns="0" tIns="0" rIns="0" bIns="0" anchor="t" anchorCtr="0">
            <a:noAutofit/>
          </a:bodyPr>
          <a:lstStyle/>
          <a:p>
            <a:pPr marL="0" marR="0" lvl="0" indent="0" algn="l" rtl="0">
              <a:spcBef>
                <a:spcPts val="0"/>
              </a:spcBef>
              <a:spcAft>
                <a:spcPts val="0"/>
              </a:spcAft>
              <a:buNone/>
            </a:pPr>
            <a:r>
              <a:rPr lang="en-US" sz="2400" b="1" i="0" u="none" strike="noStrike" cap="none">
                <a:solidFill>
                  <a:schemeClr val="lt2"/>
                </a:solidFill>
                <a:latin typeface="Garamond"/>
                <a:ea typeface="Garamond"/>
                <a:cs typeface="Garamond"/>
                <a:sym typeface="Garamond"/>
              </a:rPr>
              <a:t>From 201</a:t>
            </a:r>
            <a:r>
              <a:rPr lang="en-US" sz="2400">
                <a:solidFill>
                  <a:schemeClr val="lt2"/>
                </a:solidFill>
              </a:rPr>
              <a:t>7</a:t>
            </a:r>
            <a:r>
              <a:rPr lang="en-US" sz="2400" b="1" i="0" u="none" strike="noStrike" cap="none">
                <a:solidFill>
                  <a:schemeClr val="lt2"/>
                </a:solidFill>
                <a:latin typeface="Garamond"/>
                <a:ea typeface="Garamond"/>
                <a:cs typeface="Garamond"/>
                <a:sym typeface="Garamond"/>
              </a:rPr>
              <a:t> to 2020 GCC will…</a:t>
            </a:r>
          </a:p>
          <a:p>
            <a:pPr marL="0" marR="0" lvl="0" indent="0" algn="l" rtl="0">
              <a:spcBef>
                <a:spcPts val="0"/>
              </a:spcBef>
              <a:spcAft>
                <a:spcPts val="0"/>
              </a:spcAft>
              <a:buNone/>
            </a:pPr>
            <a:endParaRPr sz="1600" b="0" i="1" u="none" strike="noStrike" cap="none">
              <a:solidFill>
                <a:schemeClr val="dk1"/>
              </a:solidFill>
              <a:latin typeface="Garamond"/>
              <a:ea typeface="Garamond"/>
              <a:cs typeface="Garamond"/>
              <a:sym typeface="Garamond"/>
            </a:endParaRPr>
          </a:p>
          <a:p>
            <a:pPr marL="342900" marR="0" lvl="0" indent="-342900" algn="l" rtl="0">
              <a:spcBef>
                <a:spcPts val="600"/>
              </a:spcBef>
              <a:spcAft>
                <a:spcPts val="0"/>
              </a:spcAft>
              <a:buClr>
                <a:schemeClr val="dk1"/>
              </a:buClr>
              <a:buSzPts val="1600"/>
              <a:buFont typeface="Noto Sans Symbols"/>
              <a:buChar char="∙"/>
            </a:pPr>
            <a:r>
              <a:rPr lang="en-US" sz="1600" b="1" i="0" u="none" strike="noStrike" cap="none">
                <a:solidFill>
                  <a:schemeClr val="dk1"/>
                </a:solidFill>
                <a:latin typeface="Garamond"/>
                <a:ea typeface="Garamond"/>
                <a:cs typeface="Garamond"/>
                <a:sym typeface="Garamond"/>
              </a:rPr>
              <a:t>Diversify</a:t>
            </a:r>
          </a:p>
          <a:p>
            <a:pPr marL="742950" marR="0" lvl="1" indent="-285750" algn="l" rtl="0">
              <a:spcBef>
                <a:spcPts val="0"/>
              </a:spcBef>
              <a:spcAft>
                <a:spcPts val="0"/>
              </a:spcAft>
              <a:buClr>
                <a:schemeClr val="dk2"/>
              </a:buClr>
              <a:buSzPts val="1400"/>
              <a:buFont typeface="Courier New"/>
              <a:buChar char="o"/>
            </a:pPr>
            <a:r>
              <a:rPr lang="en-US" sz="1400" b="0" i="0" u="none" strike="noStrike" cap="none">
                <a:solidFill>
                  <a:schemeClr val="dk1"/>
                </a:solidFill>
                <a:latin typeface="Garamond"/>
                <a:ea typeface="Garamond"/>
                <a:cs typeface="Garamond"/>
                <a:sym typeface="Garamond"/>
              </a:rPr>
              <a:t>Achieve a 50/50 split between Chinese and non-Chinese new members each year</a:t>
            </a:r>
          </a:p>
          <a:p>
            <a:pPr marL="742950" marR="0" lvl="1" indent="-285750" algn="l" rtl="0">
              <a:spcBef>
                <a:spcPts val="0"/>
              </a:spcBef>
              <a:spcAft>
                <a:spcPts val="0"/>
              </a:spcAft>
              <a:buClr>
                <a:schemeClr val="dk2"/>
              </a:buClr>
              <a:buSzPts val="1400"/>
              <a:buFont typeface="Courier New"/>
              <a:buChar char="o"/>
            </a:pPr>
            <a:r>
              <a:rPr lang="en-US" sz="1400" b="0" i="0" u="none" strike="noStrike" cap="none">
                <a:solidFill>
                  <a:schemeClr val="dk1"/>
                </a:solidFill>
                <a:latin typeface="Garamond"/>
                <a:ea typeface="Garamond"/>
                <a:cs typeface="Garamond"/>
                <a:sym typeface="Garamond"/>
              </a:rPr>
              <a:t>Expand to 3,000 members, 75 chapters, and 200 topically diverse events annually</a:t>
            </a:r>
          </a:p>
          <a:p>
            <a:pPr marL="342900" marR="0" lvl="0" indent="-342900" algn="l" rtl="0">
              <a:spcBef>
                <a:spcPts val="600"/>
              </a:spcBef>
              <a:spcAft>
                <a:spcPts val="0"/>
              </a:spcAft>
              <a:buClr>
                <a:schemeClr val="dk1"/>
              </a:buClr>
              <a:buSzPts val="1600"/>
              <a:buFont typeface="Noto Sans Symbols"/>
              <a:buChar char="∙"/>
            </a:pPr>
            <a:r>
              <a:rPr lang="en-US" sz="1600" b="1" i="0" u="none" strike="noStrike" cap="none">
                <a:solidFill>
                  <a:schemeClr val="dk1"/>
                </a:solidFill>
                <a:latin typeface="Garamond"/>
                <a:ea typeface="Garamond"/>
                <a:cs typeface="Garamond"/>
                <a:sym typeface="Garamond"/>
              </a:rPr>
              <a:t>Professionalize</a:t>
            </a:r>
          </a:p>
          <a:p>
            <a:pPr marL="742950" marR="0" lvl="1" indent="-285750" algn="l" rtl="0">
              <a:spcBef>
                <a:spcPts val="0"/>
              </a:spcBef>
              <a:spcAft>
                <a:spcPts val="0"/>
              </a:spcAft>
              <a:buClr>
                <a:schemeClr val="dk2"/>
              </a:buClr>
              <a:buSzPts val="1400"/>
              <a:buFont typeface="Courier New"/>
              <a:buChar char="o"/>
            </a:pPr>
            <a:r>
              <a:rPr lang="en-US" sz="1400" b="0" i="0" u="none" strike="noStrike" cap="none">
                <a:solidFill>
                  <a:schemeClr val="dk1"/>
                </a:solidFill>
                <a:latin typeface="Garamond"/>
                <a:ea typeface="Garamond"/>
                <a:cs typeface="Garamond"/>
                <a:sym typeface="Garamond"/>
              </a:rPr>
              <a:t>Raise $250,000 through happy sponsors and alumni</a:t>
            </a:r>
          </a:p>
          <a:p>
            <a:pPr marL="742950" marR="0" lvl="1" indent="-285750" algn="l" rtl="0">
              <a:spcBef>
                <a:spcPts val="0"/>
              </a:spcBef>
              <a:spcAft>
                <a:spcPts val="0"/>
              </a:spcAft>
              <a:buClr>
                <a:schemeClr val="dk2"/>
              </a:buClr>
              <a:buSzPts val="1400"/>
              <a:buFont typeface="Courier New"/>
              <a:buChar char="o"/>
            </a:pPr>
            <a:r>
              <a:rPr lang="en-US" sz="1400" b="0" i="0" u="none" strike="noStrike" cap="none">
                <a:solidFill>
                  <a:schemeClr val="dk1"/>
                </a:solidFill>
                <a:latin typeface="Garamond"/>
                <a:ea typeface="Garamond"/>
                <a:cs typeface="Garamond"/>
                <a:sym typeface="Garamond"/>
              </a:rPr>
              <a:t>Hire a full-time, paid executive director</a:t>
            </a:r>
          </a:p>
          <a:p>
            <a:pPr marL="342900" marR="0" lvl="0" indent="-342900" algn="l" rtl="0">
              <a:spcBef>
                <a:spcPts val="600"/>
              </a:spcBef>
              <a:spcAft>
                <a:spcPts val="0"/>
              </a:spcAft>
              <a:buClr>
                <a:schemeClr val="dk1"/>
              </a:buClr>
              <a:buSzPts val="1600"/>
              <a:buFont typeface="Noto Sans Symbols"/>
              <a:buChar char="∙"/>
            </a:pPr>
            <a:r>
              <a:rPr lang="en-US" sz="1600" b="1" i="0" u="none" strike="noStrike" cap="none">
                <a:solidFill>
                  <a:schemeClr val="dk1"/>
                </a:solidFill>
                <a:latin typeface="Garamond"/>
                <a:ea typeface="Garamond"/>
                <a:cs typeface="Garamond"/>
                <a:sym typeface="Garamond"/>
              </a:rPr>
              <a:t>Clarify</a:t>
            </a:r>
          </a:p>
          <a:p>
            <a:pPr marL="742950" marR="0" lvl="1" indent="-285750" algn="l" rtl="0">
              <a:spcBef>
                <a:spcPts val="0"/>
              </a:spcBef>
              <a:spcAft>
                <a:spcPts val="0"/>
              </a:spcAft>
              <a:buClr>
                <a:schemeClr val="dk2"/>
              </a:buClr>
              <a:buSzPts val="1400"/>
              <a:buFont typeface="Courier New"/>
              <a:buChar char="o"/>
            </a:pPr>
            <a:r>
              <a:rPr lang="en-US" sz="1400" b="0" i="0" u="none" strike="noStrike" cap="none">
                <a:solidFill>
                  <a:schemeClr val="dk1"/>
                </a:solidFill>
                <a:latin typeface="Garamond"/>
                <a:ea typeface="Garamond"/>
                <a:cs typeface="Garamond"/>
                <a:sym typeface="Garamond"/>
              </a:rPr>
              <a:t>Ensure every new member and alumnus knows our purpose and has a clear path to membership benefits</a:t>
            </a:r>
          </a:p>
          <a:p>
            <a:pPr marL="742950" marR="0" lvl="1" indent="-285750" algn="l" rtl="0">
              <a:spcBef>
                <a:spcPts val="0"/>
              </a:spcBef>
              <a:spcAft>
                <a:spcPts val="0"/>
              </a:spcAft>
              <a:buClr>
                <a:schemeClr val="dk2"/>
              </a:buClr>
              <a:buSzPts val="1400"/>
              <a:buFont typeface="Courier New"/>
              <a:buChar char="o"/>
            </a:pPr>
            <a:r>
              <a:rPr lang="en-US" sz="1400" b="0" i="0" u="none" strike="noStrike" cap="none">
                <a:solidFill>
                  <a:schemeClr val="dk1"/>
                </a:solidFill>
                <a:latin typeface="Garamond"/>
                <a:ea typeface="Garamond"/>
                <a:cs typeface="Garamond"/>
                <a:sym typeface="Garamond"/>
              </a:rPr>
              <a:t>Establish clear recruitment, on-boarding, and reporting for all chapter and global leadership</a:t>
            </a:r>
          </a:p>
        </p:txBody>
      </p:sp>
      <p:sp>
        <p:nvSpPr>
          <p:cNvPr id="265" name="Shape 265"/>
          <p:cNvSpPr txBox="1"/>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7620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5</a:t>
            </a:fld>
            <a:endParaRPr lang="en-US" sz="1200" b="0" i="0" u="none" strike="noStrike" cap="none">
              <a:solidFill>
                <a:srgbClr val="898989"/>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8" name="Picture 7" descr="watermark.png"/>
          <p:cNvPicPr>
            <a:picLocks noChangeAspect="1"/>
          </p:cNvPicPr>
          <p:nvPr/>
        </p:nvPicPr>
        <p:blipFill>
          <a:blip r:embed="rId3">
            <a:alphaModFix amt="49000"/>
          </a:blip>
          <a:stretch>
            <a:fillRect/>
          </a:stretch>
        </p:blipFill>
        <p:spPr>
          <a:xfrm>
            <a:off x="5949564" y="3044825"/>
            <a:ext cx="3956436" cy="3813175"/>
          </a:xfrm>
          <a:prstGeom prst="rect">
            <a:avLst/>
          </a:prstGeom>
        </p:spPr>
      </p:pic>
      <p:sp>
        <p:nvSpPr>
          <p:cNvPr id="270" name="Shape 270"/>
          <p:cNvSpPr txBox="1">
            <a:spLocks noGrp="1"/>
          </p:cNvSpPr>
          <p:nvPr>
            <p:ph type="title"/>
          </p:nvPr>
        </p:nvSpPr>
        <p:spPr>
          <a:xfrm>
            <a:off x="457200" y="161925"/>
            <a:ext cx="8993188" cy="831850"/>
          </a:xfrm>
          <a:prstGeom prst="rect">
            <a:avLst/>
          </a:prstGeom>
          <a:noFill/>
          <a:ln>
            <a:noFill/>
          </a:ln>
        </p:spPr>
        <p:txBody>
          <a:bodyPr wrap="square" lIns="0" tIns="45700" rIns="0" bIns="45700" anchor="b" anchorCtr="0">
            <a:noAutofit/>
          </a:bodyPr>
          <a:lstStyle/>
          <a:p>
            <a:pPr marL="914400" marR="0" lvl="0" indent="-914400" algn="l" rtl="0">
              <a:spcBef>
                <a:spcPts val="0"/>
              </a:spcBef>
              <a:spcAft>
                <a:spcPts val="0"/>
              </a:spcAft>
              <a:buNone/>
            </a:pPr>
            <a:r>
              <a:rPr lang="en-US" sz="3200" b="1" i="0" u="none" strike="noStrike" cap="none">
                <a:solidFill>
                  <a:schemeClr val="dk1"/>
                </a:solidFill>
                <a:latin typeface="Garamond"/>
                <a:ea typeface="Garamond"/>
                <a:cs typeface="Garamond"/>
                <a:sym typeface="Garamond"/>
              </a:rPr>
              <a:t>Senior Advisors</a:t>
            </a:r>
          </a:p>
        </p:txBody>
      </p:sp>
      <p:pic>
        <p:nvPicPr>
          <p:cNvPr id="271" name="Shape 27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610" y="2416874"/>
            <a:ext cx="1108307" cy="1108307"/>
          </a:xfrm>
          <a:prstGeom prst="rect">
            <a:avLst/>
          </a:prstGeom>
          <a:noFill/>
          <a:ln>
            <a:noFill/>
          </a:ln>
        </p:spPr>
      </p:pic>
      <p:pic>
        <p:nvPicPr>
          <p:cNvPr id="272" name="Shape 27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14610" y="1146951"/>
            <a:ext cx="1116747" cy="1116747"/>
          </a:xfrm>
          <a:prstGeom prst="rect">
            <a:avLst/>
          </a:prstGeom>
          <a:noFill/>
          <a:ln>
            <a:noFill/>
          </a:ln>
        </p:spPr>
      </p:pic>
      <p:sp>
        <p:nvSpPr>
          <p:cNvPr id="273" name="Shape 273"/>
          <p:cNvSpPr txBox="1"/>
          <p:nvPr/>
        </p:nvSpPr>
        <p:spPr>
          <a:xfrm>
            <a:off x="1405054" y="1146951"/>
            <a:ext cx="8385717" cy="5432256"/>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1500" b="0" i="0" u="none" strike="noStrike" cap="none">
                <a:solidFill>
                  <a:schemeClr val="dk1"/>
                </a:solidFill>
                <a:latin typeface="Arial"/>
                <a:ea typeface="Arial"/>
                <a:cs typeface="Arial"/>
                <a:sym typeface="Arial"/>
              </a:rPr>
              <a:t>Wang Huiyao</a:t>
            </a:r>
          </a:p>
          <a:p>
            <a:pPr marL="0" marR="0" lvl="0" indent="0" algn="l" rtl="0">
              <a:spcBef>
                <a:spcPts val="0"/>
              </a:spcBef>
              <a:spcAft>
                <a:spcPts val="0"/>
              </a:spcAft>
              <a:buNone/>
            </a:pPr>
            <a:r>
              <a:rPr lang="en-US" sz="1100">
                <a:solidFill>
                  <a:schemeClr val="dk1"/>
                </a:solidFill>
                <a:latin typeface="Arial"/>
                <a:ea typeface="Arial"/>
                <a:cs typeface="Arial"/>
                <a:sym typeface="Arial"/>
              </a:rPr>
              <a:t>Dr. Wang Huiyao is President of Center for China and Globalization (CCG)</a:t>
            </a:r>
            <a:r>
              <a:rPr lang="en-US" sz="1100">
                <a:solidFill>
                  <a:schemeClr val="dk1"/>
                </a:solidFill>
              </a:rPr>
              <a:t>, a leading think tank in China. He is also</a:t>
            </a:r>
            <a:r>
              <a:rPr lang="en-US" sz="1100">
                <a:solidFill>
                  <a:schemeClr val="dk1"/>
                </a:solidFill>
                <a:latin typeface="Arial"/>
                <a:ea typeface="Arial"/>
                <a:cs typeface="Arial"/>
                <a:sym typeface="Arial"/>
              </a:rPr>
              <a:t> Vice Chairman of China Western Returned Scholars Association. In 2015, he was appointed Premier Li Keqiang to the Counselor Office of the State Council of China</a:t>
            </a:r>
            <a:r>
              <a:rPr lang="en-US" sz="1100">
                <a:solidFill>
                  <a:schemeClr val="dk1"/>
                </a:solidFill>
              </a:rPr>
              <a:t>.</a:t>
            </a:r>
            <a:r>
              <a:rPr lang="en-US" sz="1100">
                <a:solidFill>
                  <a:schemeClr val="dk1"/>
                </a:solidFill>
                <a:latin typeface="Arial"/>
                <a:ea typeface="Arial"/>
                <a:cs typeface="Arial"/>
                <a:sym typeface="Arial"/>
              </a:rPr>
              <a:t> He was a Visiting Fellow at Brookings Institution and a Senior Fellow at Harvard Kennedy School. Dr. Wang has published over 40 English and Chinese books and more than 100 articles and papers on global talents, education, Chinese entrepreneurs, Chinese returnees, Chinese MNCs and Chinese foreign investment.</a:t>
            </a:r>
          </a:p>
          <a:p>
            <a:pPr marL="0" marR="0" lvl="0" indent="0" algn="l" rtl="0">
              <a:spcBef>
                <a:spcPts val="0"/>
              </a:spcBef>
              <a:spcAft>
                <a:spcPts val="0"/>
              </a:spcAft>
              <a:buNone/>
            </a:pPr>
            <a:endParaRPr sz="1500">
              <a:solidFill>
                <a:schemeClr val="dk1"/>
              </a:solidFill>
              <a:latin typeface="Arial"/>
              <a:ea typeface="Arial"/>
              <a:cs typeface="Arial"/>
              <a:sym typeface="Arial"/>
            </a:endParaRPr>
          </a:p>
          <a:p>
            <a:pPr marL="0" marR="0" lvl="0" indent="0" algn="l" rtl="0">
              <a:spcBef>
                <a:spcPts val="0"/>
              </a:spcBef>
              <a:spcAft>
                <a:spcPts val="0"/>
              </a:spcAft>
              <a:buNone/>
            </a:pPr>
            <a:r>
              <a:rPr lang="en-US" sz="1600">
                <a:solidFill>
                  <a:schemeClr val="dk1"/>
                </a:solidFill>
                <a:latin typeface="Arial"/>
                <a:ea typeface="Arial"/>
                <a:cs typeface="Arial"/>
                <a:sym typeface="Arial"/>
              </a:rPr>
              <a:t>John Holden</a:t>
            </a:r>
          </a:p>
          <a:p>
            <a:pPr marL="0" marR="0" lvl="0" indent="0" algn="l" rtl="0">
              <a:spcBef>
                <a:spcPts val="0"/>
              </a:spcBef>
              <a:spcAft>
                <a:spcPts val="0"/>
              </a:spcAft>
              <a:buNone/>
            </a:pPr>
            <a:r>
              <a:rPr lang="en-US" sz="1100">
                <a:solidFill>
                  <a:srgbClr val="333333"/>
                </a:solidFill>
                <a:highlight>
                  <a:srgbClr val="FFFFFF"/>
                </a:highlight>
              </a:rPr>
              <a:t>John L. Holden is CEO of the US-China Strong Foundation. In this role, he works to expand US-China Strong’s presence, programs and mission to create more productive relations between future American leaders and their Chinese peers. Prior to joining US-China Strong, Mr. Holden was Associate Dean at Peking University, </a:t>
            </a:r>
            <a:r>
              <a:rPr lang="en-US" sz="1100">
                <a:solidFill>
                  <a:schemeClr val="dk1"/>
                </a:solidFill>
                <a:latin typeface="Arial"/>
                <a:ea typeface="Arial"/>
                <a:cs typeface="Arial"/>
                <a:sym typeface="Arial"/>
              </a:rPr>
              <a:t>a center for the interdisciplinary study of China at Peking University. He </a:t>
            </a:r>
            <a:r>
              <a:rPr lang="en-US" sz="1100">
                <a:solidFill>
                  <a:schemeClr val="dk1"/>
                </a:solidFill>
              </a:rPr>
              <a:t>was</a:t>
            </a:r>
            <a:r>
              <a:rPr lang="en-US" sz="1100">
                <a:solidFill>
                  <a:schemeClr val="dk1"/>
                </a:solidFill>
                <a:latin typeface="Arial"/>
                <a:ea typeface="Arial"/>
                <a:cs typeface="Arial"/>
                <a:sym typeface="Arial"/>
              </a:rPr>
              <a:t> also Professor of Management Practice at the Guanghua School of Management of Peking University</a:t>
            </a:r>
            <a:r>
              <a:rPr lang="en-US" sz="1100">
                <a:solidFill>
                  <a:schemeClr val="dk1"/>
                </a:solidFill>
              </a:rPr>
              <a:t>. </a:t>
            </a:r>
            <a:r>
              <a:rPr lang="en-US" sz="1100">
                <a:solidFill>
                  <a:schemeClr val="dk1"/>
                </a:solidFill>
                <a:latin typeface="Arial"/>
                <a:ea typeface="Arial"/>
                <a:cs typeface="Arial"/>
                <a:sym typeface="Arial"/>
              </a:rPr>
              <a:t>From 1998 to 2005 Mr. Holden was President of the National Committee on United States‐China Relations.</a:t>
            </a:r>
          </a:p>
          <a:p>
            <a:pPr marL="0" marR="0" lvl="0" indent="0" algn="l" rtl="0">
              <a:spcBef>
                <a:spcPts val="0"/>
              </a:spcBef>
              <a:spcAft>
                <a:spcPts val="0"/>
              </a:spcAft>
              <a:buNone/>
            </a:pPr>
            <a:endParaRPr sz="1100">
              <a:solidFill>
                <a:schemeClr val="dk1"/>
              </a:solidFill>
              <a:latin typeface="Arial"/>
              <a:ea typeface="Arial"/>
              <a:cs typeface="Arial"/>
              <a:sym typeface="Arial"/>
            </a:endParaRPr>
          </a:p>
          <a:p>
            <a:pPr marL="0" marR="0" lvl="0" indent="0" algn="l" rtl="0">
              <a:spcBef>
                <a:spcPts val="0"/>
              </a:spcBef>
              <a:spcAft>
                <a:spcPts val="0"/>
              </a:spcAft>
              <a:buNone/>
            </a:pPr>
            <a:r>
              <a:rPr lang="en-US" sz="1600">
                <a:solidFill>
                  <a:schemeClr val="dk1"/>
                </a:solidFill>
              </a:rPr>
              <a:t>Robert Garris</a:t>
            </a:r>
          </a:p>
          <a:p>
            <a:pPr marL="0" marR="0" lvl="0" indent="0" algn="l" rtl="0">
              <a:spcBef>
                <a:spcPts val="0"/>
              </a:spcBef>
              <a:spcAft>
                <a:spcPts val="0"/>
              </a:spcAft>
              <a:buNone/>
            </a:pPr>
            <a:r>
              <a:rPr lang="en-US" sz="1100"/>
              <a:t>Dr. Garris is the Global Director of Admissions at Schwarzman Scholars, where oversees the recruitment effort for elite scholars from around the world to join the highly selective 1-year Schwarzman Scholars master's program at Tsinghua University. Previously, he was a Managing Director at the Rockefeller Foundation, Senior Associate Dean at Columbia University SIPA, and Director of Admissions at Johns Hopkins University SAIS. Dr. Garris holds a PhD from the University of North Carolina at Chapel Hill.</a:t>
            </a:r>
          </a:p>
          <a:p>
            <a:pPr marL="0" marR="0" lvl="0" indent="0" algn="l" rtl="0">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1600">
                <a:solidFill>
                  <a:schemeClr val="dk1"/>
                </a:solidFill>
                <a:latin typeface="Arial"/>
                <a:ea typeface="Arial"/>
                <a:cs typeface="Arial"/>
                <a:sym typeface="Arial"/>
              </a:rPr>
              <a:t>Carol Rattray</a:t>
            </a:r>
          </a:p>
          <a:p>
            <a:pPr marL="0" marR="0" lvl="0" indent="0" algn="l" rtl="0">
              <a:spcBef>
                <a:spcPts val="0"/>
              </a:spcBef>
              <a:spcAft>
                <a:spcPts val="0"/>
              </a:spcAft>
              <a:buNone/>
            </a:pPr>
            <a:r>
              <a:rPr lang="en-US" sz="1100">
                <a:solidFill>
                  <a:schemeClr val="dk1"/>
                </a:solidFill>
                <a:latin typeface="Arial"/>
                <a:ea typeface="Arial"/>
                <a:cs typeface="Arial"/>
                <a:sym typeface="Arial"/>
              </a:rPr>
              <a:t>Carol is Managing Director and Co-founder at Zoomdojo. Since the mid 1990’s, Carol has been investing, and advising primarily start-ups, in China and in the US, and was previously Vice President in the Capital Markets Group at Bankers Trust Company. In philanthropy, Carol is President and Co-Founder of the Rattray Kimura Foundation. She is also a member of the Board of Trustees of Bates College, The Asian Cultural Council, and the Re Foundation and a former member of the Board of The Nature Conservancy, New York State Chapter, The Orpheus Chamber Orchestra and The Friends of the Museum of the Chinese University in Hong Kong. Carol is also co-chair of The Asia Foundation’s Women’s Empowerment Program’s Lotus Circle Advisors and serves as a member of the Cornell University Council and The Arts and Sciences Advisory Council.</a:t>
            </a:r>
          </a:p>
        </p:txBody>
      </p:sp>
      <p:pic>
        <p:nvPicPr>
          <p:cNvPr id="274" name="Shape 274"/>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14610" y="5104317"/>
            <a:ext cx="1108307" cy="1440799"/>
          </a:xfrm>
          <a:prstGeom prst="rect">
            <a:avLst/>
          </a:prstGeom>
          <a:noFill/>
          <a:ln>
            <a:noFill/>
          </a:ln>
        </p:spPr>
      </p:pic>
      <p:pic>
        <p:nvPicPr>
          <p:cNvPr id="275" name="Shape 275"/>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78013" y="3756375"/>
            <a:ext cx="1189937" cy="118993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11" name="Picture 10" descr="watermark.png"/>
          <p:cNvPicPr>
            <a:picLocks noChangeAspect="1"/>
          </p:cNvPicPr>
          <p:nvPr/>
        </p:nvPicPr>
        <p:blipFill>
          <a:blip r:embed="rId3">
            <a:alphaModFix amt="49000"/>
          </a:blip>
          <a:stretch>
            <a:fillRect/>
          </a:stretch>
        </p:blipFill>
        <p:spPr>
          <a:xfrm>
            <a:off x="5949564" y="3068805"/>
            <a:ext cx="3956436" cy="3813175"/>
          </a:xfrm>
          <a:prstGeom prst="rect">
            <a:avLst/>
          </a:prstGeom>
        </p:spPr>
      </p:pic>
      <p:pic>
        <p:nvPicPr>
          <p:cNvPr id="280" name="Shape 280" descr="bannerlogo.jpg"/>
          <p:cNvPicPr preferRelativeResize="0"/>
          <p:nvPr/>
        </p:nvPicPr>
        <p:blipFill rotWithShape="1">
          <a:blip r:embed="rId4">
            <a:alphaModFix/>
          </a:blip>
          <a:srcRect/>
          <a:stretch/>
        </p:blipFill>
        <p:spPr>
          <a:xfrm>
            <a:off x="8026400" y="117475"/>
            <a:ext cx="1879600" cy="828675"/>
          </a:xfrm>
          <a:prstGeom prst="rect">
            <a:avLst/>
          </a:prstGeom>
          <a:noFill/>
          <a:ln>
            <a:noFill/>
          </a:ln>
        </p:spPr>
      </p:pic>
      <p:sp>
        <p:nvSpPr>
          <p:cNvPr id="281" name="Shape 281"/>
          <p:cNvSpPr txBox="1">
            <a:spLocks noGrp="1"/>
          </p:cNvSpPr>
          <p:nvPr>
            <p:ph type="title"/>
          </p:nvPr>
        </p:nvSpPr>
        <p:spPr>
          <a:xfrm>
            <a:off x="457200" y="161925"/>
            <a:ext cx="8993188" cy="831850"/>
          </a:xfrm>
          <a:prstGeom prst="rect">
            <a:avLst/>
          </a:prstGeom>
          <a:noFill/>
          <a:ln>
            <a:noFill/>
          </a:ln>
        </p:spPr>
        <p:txBody>
          <a:bodyPr wrap="square" lIns="0" tIns="45700" rIns="0" bIns="45700" anchor="b" anchorCtr="0">
            <a:noAutofit/>
          </a:bodyPr>
          <a:lstStyle/>
          <a:p>
            <a:pPr marL="914400" marR="0" lvl="0" indent="-914400" algn="l" rtl="0">
              <a:spcBef>
                <a:spcPts val="0"/>
              </a:spcBef>
              <a:spcAft>
                <a:spcPts val="0"/>
              </a:spcAft>
              <a:buNone/>
            </a:pPr>
            <a:r>
              <a:rPr lang="en-US" sz="3200" b="1" i="0" u="none" strike="noStrike" cap="none">
                <a:solidFill>
                  <a:schemeClr val="dk1"/>
                </a:solidFill>
                <a:latin typeface="Garamond"/>
                <a:ea typeface="Garamond"/>
                <a:cs typeface="Garamond"/>
                <a:sym typeface="Garamond"/>
              </a:rPr>
              <a:t>Our Supporters</a:t>
            </a:r>
          </a:p>
        </p:txBody>
      </p:sp>
      <p:sp>
        <p:nvSpPr>
          <p:cNvPr id="282" name="Shape 282"/>
          <p:cNvSpPr/>
          <p:nvPr/>
        </p:nvSpPr>
        <p:spPr>
          <a:xfrm>
            <a:off x="1355725" y="1168400"/>
            <a:ext cx="8550275" cy="5545138"/>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None/>
            </a:pPr>
            <a:r>
              <a:rPr lang="en-US" sz="1500" b="1">
                <a:solidFill>
                  <a:schemeClr val="dk1"/>
                </a:solidFill>
                <a:latin typeface="Garamond"/>
                <a:ea typeface="Garamond"/>
                <a:cs typeface="Garamond"/>
                <a:sym typeface="Garamond"/>
              </a:rPr>
              <a:t>“I appreciate the work that you do at GCC. China as you know is the great thematic of the 21st Century. It's going to require seriously bright, dedicated folks like you, who know the country, the culture, and the civilization, the language, and at the same time are specialists in their fields. Get that right, we can build some bridges which is serious, sustainable, and strong.”</a:t>
            </a:r>
          </a:p>
          <a:p>
            <a:pPr marL="463550" marR="0" lvl="0" indent="-231775" algn="l" rtl="0">
              <a:spcBef>
                <a:spcPts val="300"/>
              </a:spcBef>
              <a:spcAft>
                <a:spcPts val="0"/>
              </a:spcAft>
              <a:buClr>
                <a:schemeClr val="dk1"/>
              </a:buClr>
              <a:buSzPts val="1500"/>
              <a:buFont typeface="Arial"/>
              <a:buChar char="•"/>
            </a:pPr>
            <a:r>
              <a:rPr lang="en-US" sz="1500">
                <a:solidFill>
                  <a:schemeClr val="dk1"/>
                </a:solidFill>
                <a:latin typeface="Garamond"/>
                <a:ea typeface="Garamond"/>
                <a:cs typeface="Garamond"/>
                <a:sym typeface="Garamond"/>
              </a:rPr>
              <a:t>Kevin Rudd, Former Prime Minister of Australia</a:t>
            </a:r>
          </a:p>
          <a:p>
            <a:pPr marL="0" marR="0" lvl="0" indent="0" algn="l" rtl="0">
              <a:spcBef>
                <a:spcPts val="315"/>
              </a:spcBef>
              <a:spcAft>
                <a:spcPts val="0"/>
              </a:spcAft>
              <a:buNone/>
            </a:pPr>
            <a:endParaRPr sz="1575">
              <a:solidFill>
                <a:schemeClr val="dk1"/>
              </a:solidFill>
              <a:latin typeface="Times New Roman"/>
              <a:ea typeface="Times New Roman"/>
              <a:cs typeface="Times New Roman"/>
              <a:sym typeface="Times New Roman"/>
            </a:endParaRPr>
          </a:p>
          <a:p>
            <a:pPr marL="0" marR="0" lvl="0" indent="0" algn="l" rtl="0">
              <a:spcBef>
                <a:spcPts val="300"/>
              </a:spcBef>
              <a:spcAft>
                <a:spcPts val="0"/>
              </a:spcAft>
              <a:buNone/>
            </a:pPr>
            <a:r>
              <a:rPr lang="en-US" sz="1500" b="1">
                <a:solidFill>
                  <a:schemeClr val="dk1"/>
                </a:solidFill>
                <a:latin typeface="Garamond"/>
                <a:ea typeface="Garamond"/>
                <a:cs typeface="Garamond"/>
                <a:sym typeface="Garamond"/>
              </a:rPr>
              <a:t>“I would like to commend Global China Connection for putting together (the GCC Canadian Conference) and for advancing the ties of friendship and trade between our two countries.”</a:t>
            </a:r>
          </a:p>
          <a:p>
            <a:pPr marL="457200" marR="0" lvl="1" indent="-228600" algn="l" rtl="0">
              <a:spcBef>
                <a:spcPts val="300"/>
              </a:spcBef>
              <a:spcAft>
                <a:spcPts val="0"/>
              </a:spcAft>
              <a:buClr>
                <a:schemeClr val="dk2"/>
              </a:buClr>
              <a:buSzPts val="1500"/>
              <a:buFont typeface="Arial"/>
              <a:buChar char="•"/>
            </a:pPr>
            <a:r>
              <a:rPr lang="en-US" sz="1500" b="0" i="0" u="none" strike="noStrike" cap="none">
                <a:solidFill>
                  <a:schemeClr val="dk1"/>
                </a:solidFill>
                <a:latin typeface="Garamond"/>
                <a:ea typeface="Garamond"/>
                <a:cs typeface="Garamond"/>
                <a:sym typeface="Garamond"/>
              </a:rPr>
              <a:t>Stephen Harper, Then Prime Minister of Canada</a:t>
            </a:r>
          </a:p>
          <a:p>
            <a:pPr marL="457200" marR="0" lvl="1" indent="-228600" algn="l" rtl="0">
              <a:spcBef>
                <a:spcPts val="300"/>
              </a:spcBef>
              <a:spcAft>
                <a:spcPts val="0"/>
              </a:spcAft>
              <a:buNone/>
            </a:pPr>
            <a:endParaRPr sz="1500" b="0" i="0" u="none" strike="noStrike" cap="none">
              <a:solidFill>
                <a:schemeClr val="dk1"/>
              </a:solidFill>
              <a:latin typeface="Garamond"/>
              <a:ea typeface="Garamond"/>
              <a:cs typeface="Garamond"/>
              <a:sym typeface="Garamond"/>
            </a:endParaRPr>
          </a:p>
          <a:p>
            <a:pPr marL="0" marR="0" lvl="0" indent="0" algn="l" rtl="0">
              <a:spcBef>
                <a:spcPts val="300"/>
              </a:spcBef>
              <a:spcAft>
                <a:spcPts val="0"/>
              </a:spcAft>
              <a:buNone/>
            </a:pPr>
            <a:r>
              <a:rPr lang="en-US" sz="1500" b="1">
                <a:solidFill>
                  <a:schemeClr val="dk1"/>
                </a:solidFill>
                <a:latin typeface="Garamond"/>
                <a:ea typeface="Garamond"/>
                <a:cs typeface="Garamond"/>
                <a:sym typeface="Garamond"/>
              </a:rPr>
              <a:t>“I applaud the students involved in GCC for their important work in linking our two nations.”</a:t>
            </a:r>
          </a:p>
          <a:p>
            <a:pPr marL="457200" marR="0" lvl="1" indent="-228600" algn="l" rtl="0">
              <a:spcBef>
                <a:spcPts val="300"/>
              </a:spcBef>
              <a:spcAft>
                <a:spcPts val="0"/>
              </a:spcAft>
              <a:buClr>
                <a:schemeClr val="dk2"/>
              </a:buClr>
              <a:buSzPts val="1500"/>
              <a:buFont typeface="Arial"/>
              <a:buChar char="•"/>
            </a:pPr>
            <a:r>
              <a:rPr lang="en-US" sz="1500" b="0" i="0" u="none" strike="noStrike" cap="none">
                <a:solidFill>
                  <a:schemeClr val="dk1"/>
                </a:solidFill>
                <a:latin typeface="Garamond"/>
                <a:ea typeface="Garamond"/>
                <a:cs typeface="Garamond"/>
                <a:sym typeface="Garamond"/>
              </a:rPr>
              <a:t>Debora Spar, Board Member of Goldman Sachs</a:t>
            </a:r>
          </a:p>
          <a:p>
            <a:pPr marL="457200" marR="0" lvl="1" indent="-228600" algn="l" rtl="0">
              <a:spcBef>
                <a:spcPts val="300"/>
              </a:spcBef>
              <a:spcAft>
                <a:spcPts val="0"/>
              </a:spcAft>
              <a:buNone/>
            </a:pPr>
            <a:endParaRPr sz="1500" b="0" i="0" u="none" strike="noStrike" cap="none">
              <a:solidFill>
                <a:schemeClr val="dk1"/>
              </a:solidFill>
              <a:latin typeface="Garamond"/>
              <a:ea typeface="Garamond"/>
              <a:cs typeface="Garamond"/>
              <a:sym typeface="Garamond"/>
            </a:endParaRPr>
          </a:p>
          <a:p>
            <a:pPr marL="0" marR="0" lvl="0" indent="0" algn="l" rtl="0">
              <a:spcBef>
                <a:spcPts val="300"/>
              </a:spcBef>
              <a:spcAft>
                <a:spcPts val="0"/>
              </a:spcAft>
              <a:buNone/>
            </a:pPr>
            <a:r>
              <a:rPr lang="en-US" sz="1500" b="1">
                <a:solidFill>
                  <a:schemeClr val="dk1"/>
                </a:solidFill>
                <a:latin typeface="Garamond"/>
                <a:ea typeface="Garamond"/>
                <a:cs typeface="Garamond"/>
                <a:sym typeface="Garamond"/>
              </a:rPr>
              <a:t>“Organizations such as yours provide an important forum for business leaders, public officials, and scholars to connect with students in order to foster a dialogue that helps expand our mutual understanding, and broaden our worldview.”</a:t>
            </a:r>
          </a:p>
          <a:p>
            <a:pPr marL="457200" marR="0" lvl="1" indent="-228600" algn="l" rtl="0">
              <a:spcBef>
                <a:spcPts val="300"/>
              </a:spcBef>
              <a:spcAft>
                <a:spcPts val="0"/>
              </a:spcAft>
              <a:buClr>
                <a:schemeClr val="dk2"/>
              </a:buClr>
              <a:buSzPts val="1500"/>
              <a:buFont typeface="Arial"/>
              <a:buChar char="•"/>
            </a:pPr>
            <a:r>
              <a:rPr lang="en-US" sz="1500" b="0" i="0" u="none" strike="noStrike" cap="none">
                <a:solidFill>
                  <a:schemeClr val="dk1"/>
                </a:solidFill>
                <a:latin typeface="Garamond"/>
                <a:ea typeface="Garamond"/>
                <a:cs typeface="Garamond"/>
                <a:sym typeface="Garamond"/>
              </a:rPr>
              <a:t>Kirsten Gillibrand, U.S. Senator </a:t>
            </a:r>
            <a:r>
              <a:rPr lang="en-US" sz="1500">
                <a:solidFill>
                  <a:schemeClr val="dk1"/>
                </a:solidFill>
                <a:latin typeface="Garamond"/>
                <a:ea typeface="Garamond"/>
                <a:cs typeface="Garamond"/>
                <a:sym typeface="Garamond"/>
              </a:rPr>
              <a:t>from</a:t>
            </a:r>
            <a:r>
              <a:rPr lang="en-US" sz="1500" b="0" i="0" u="none" strike="noStrike" cap="none">
                <a:solidFill>
                  <a:schemeClr val="dk1"/>
                </a:solidFill>
                <a:latin typeface="Garamond"/>
                <a:ea typeface="Garamond"/>
                <a:cs typeface="Garamond"/>
                <a:sym typeface="Garamond"/>
              </a:rPr>
              <a:t> New York</a:t>
            </a:r>
          </a:p>
          <a:p>
            <a:pPr marL="457200" marR="0" lvl="1" indent="-228600" algn="l" rtl="0">
              <a:spcBef>
                <a:spcPts val="300"/>
              </a:spcBef>
              <a:spcAft>
                <a:spcPts val="0"/>
              </a:spcAft>
              <a:buNone/>
            </a:pPr>
            <a:endParaRPr sz="1500" b="0" i="0" u="none" strike="noStrike" cap="none">
              <a:solidFill>
                <a:schemeClr val="dk1"/>
              </a:solidFill>
              <a:latin typeface="Garamond"/>
              <a:ea typeface="Garamond"/>
              <a:cs typeface="Garamond"/>
              <a:sym typeface="Garamond"/>
            </a:endParaRPr>
          </a:p>
          <a:p>
            <a:pPr marL="0" marR="0" lvl="0" indent="0" algn="l" rtl="0">
              <a:spcBef>
                <a:spcPts val="300"/>
              </a:spcBef>
              <a:spcAft>
                <a:spcPts val="0"/>
              </a:spcAft>
              <a:buNone/>
            </a:pPr>
            <a:r>
              <a:rPr lang="en-US" sz="1500" b="1">
                <a:solidFill>
                  <a:schemeClr val="dk1"/>
                </a:solidFill>
                <a:latin typeface="Garamond"/>
                <a:ea typeface="Garamond"/>
                <a:cs typeface="Garamond"/>
                <a:sym typeface="Garamond"/>
              </a:rPr>
              <a:t>“We are grateful for the opportunity to collaborate once again with Global China Connection.”</a:t>
            </a:r>
          </a:p>
          <a:p>
            <a:pPr marL="457200" marR="0" lvl="1" indent="-228600" algn="l" rtl="0">
              <a:spcBef>
                <a:spcPts val="300"/>
              </a:spcBef>
              <a:spcAft>
                <a:spcPts val="0"/>
              </a:spcAft>
              <a:buClr>
                <a:schemeClr val="dk2"/>
              </a:buClr>
              <a:buSzPts val="1500"/>
              <a:buFont typeface="Arial"/>
              <a:buChar char="•"/>
            </a:pPr>
            <a:r>
              <a:rPr lang="en-US" sz="1500" b="0" i="0" u="none" strike="noStrike" cap="none">
                <a:solidFill>
                  <a:schemeClr val="dk1"/>
                </a:solidFill>
                <a:latin typeface="Garamond"/>
                <a:ea typeface="Garamond"/>
                <a:cs typeface="Garamond"/>
                <a:sym typeface="Garamond"/>
              </a:rPr>
              <a:t>Weiying Zhang, Former Dean Peking University’s Guanghua School of Management</a:t>
            </a:r>
          </a:p>
        </p:txBody>
      </p:sp>
      <p:pic>
        <p:nvPicPr>
          <p:cNvPr id="283" name="Shape 283" descr="http://barnard.edu/sites/default/files/images/inline/barnardpresidentdeboraspar2009.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8313" y="3670337"/>
            <a:ext cx="887412" cy="887413"/>
          </a:xfrm>
          <a:prstGeom prst="rect">
            <a:avLst/>
          </a:prstGeom>
          <a:noFill/>
          <a:ln>
            <a:noFill/>
          </a:ln>
        </p:spPr>
      </p:pic>
      <p:pic>
        <p:nvPicPr>
          <p:cNvPr id="284" name="Shape 284" descr="http://topnews.in/law/files/stephen-harper455.jp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63550" y="2496867"/>
            <a:ext cx="885825" cy="1035050"/>
          </a:xfrm>
          <a:prstGeom prst="rect">
            <a:avLst/>
          </a:prstGeom>
          <a:noFill/>
          <a:ln>
            <a:noFill/>
          </a:ln>
        </p:spPr>
      </p:pic>
      <p:pic>
        <p:nvPicPr>
          <p:cNvPr id="285" name="Shape 285" descr="https://encrypted-tbn1.google.com/images?q=tbn:ANd9GcTFFiZMjsc0uqF8HxJX0iHulaGj3kfolW6hSfHLai3Ci712tJ7P"/>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65138" y="4676234"/>
            <a:ext cx="887412" cy="1009650"/>
          </a:xfrm>
          <a:prstGeom prst="rect">
            <a:avLst/>
          </a:prstGeom>
          <a:noFill/>
          <a:ln>
            <a:noFill/>
          </a:ln>
        </p:spPr>
      </p:pic>
      <p:pic>
        <p:nvPicPr>
          <p:cNvPr id="286" name="Shape 286" descr="http://www.skolkovo.ru/public/images/stories/people/r-z/weiying_zhang_001.jp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60375" y="5813240"/>
            <a:ext cx="887413" cy="1033463"/>
          </a:xfrm>
          <a:prstGeom prst="rect">
            <a:avLst/>
          </a:prstGeom>
          <a:noFill/>
          <a:ln>
            <a:noFill/>
          </a:ln>
        </p:spPr>
      </p:pic>
      <p:sp>
        <p:nvSpPr>
          <p:cNvPr id="287" name="Shape 287"/>
          <p:cNvSpPr txBox="1"/>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7620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7</a:t>
            </a:fld>
            <a:endParaRPr lang="en-US" sz="1200" b="0" i="0" u="none" strike="noStrike" cap="none">
              <a:solidFill>
                <a:srgbClr val="898989"/>
              </a:solidFill>
              <a:latin typeface="Arial"/>
              <a:ea typeface="Arial"/>
              <a:cs typeface="Arial"/>
              <a:sym typeface="Arial"/>
            </a:endParaRPr>
          </a:p>
        </p:txBody>
      </p:sp>
      <p:pic>
        <p:nvPicPr>
          <p:cNvPr id="288" name="Shape 288"/>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68350" y="1294276"/>
            <a:ext cx="858644" cy="10936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7" name="Picture 6" descr="watermark.png"/>
          <p:cNvPicPr>
            <a:picLocks noChangeAspect="1"/>
          </p:cNvPicPr>
          <p:nvPr/>
        </p:nvPicPr>
        <p:blipFill>
          <a:blip r:embed="rId3">
            <a:alphaModFix amt="49000"/>
          </a:blip>
          <a:stretch>
            <a:fillRect/>
          </a:stretch>
        </p:blipFill>
        <p:spPr>
          <a:xfrm>
            <a:off x="5949564" y="3044825"/>
            <a:ext cx="3956436" cy="3813175"/>
          </a:xfrm>
          <a:prstGeom prst="rect">
            <a:avLst/>
          </a:prstGeom>
        </p:spPr>
      </p:pic>
      <p:pic>
        <p:nvPicPr>
          <p:cNvPr id="293" name="Shape 293" descr="bannerlogo.jpg"/>
          <p:cNvPicPr preferRelativeResize="0"/>
          <p:nvPr/>
        </p:nvPicPr>
        <p:blipFill rotWithShape="1">
          <a:blip r:embed="rId4">
            <a:alphaModFix/>
          </a:blip>
          <a:srcRect/>
          <a:stretch/>
        </p:blipFill>
        <p:spPr>
          <a:xfrm>
            <a:off x="8026400" y="117475"/>
            <a:ext cx="1879600" cy="828675"/>
          </a:xfrm>
          <a:prstGeom prst="rect">
            <a:avLst/>
          </a:prstGeom>
          <a:noFill/>
          <a:ln>
            <a:noFill/>
          </a:ln>
        </p:spPr>
      </p:pic>
      <p:sp>
        <p:nvSpPr>
          <p:cNvPr id="294" name="Shape 294"/>
          <p:cNvSpPr txBox="1">
            <a:spLocks noGrp="1"/>
          </p:cNvSpPr>
          <p:nvPr>
            <p:ph type="title"/>
          </p:nvPr>
        </p:nvSpPr>
        <p:spPr>
          <a:xfrm>
            <a:off x="457200" y="161925"/>
            <a:ext cx="8993188" cy="831850"/>
          </a:xfrm>
          <a:prstGeom prst="rect">
            <a:avLst/>
          </a:prstGeom>
          <a:noFill/>
          <a:ln>
            <a:noFill/>
          </a:ln>
        </p:spPr>
        <p:txBody>
          <a:bodyPr wrap="square" lIns="0" tIns="45700" rIns="0" bIns="45700" anchor="b" anchorCtr="0">
            <a:noAutofit/>
          </a:bodyPr>
          <a:lstStyle/>
          <a:p>
            <a:pPr marL="914400" marR="0" lvl="0" indent="-914400" algn="l" rtl="0">
              <a:spcBef>
                <a:spcPts val="0"/>
              </a:spcBef>
              <a:spcAft>
                <a:spcPts val="0"/>
              </a:spcAft>
              <a:buNone/>
            </a:pPr>
            <a:r>
              <a:rPr lang="en-US" sz="3200" b="1" i="0" u="none" strike="noStrike" cap="none">
                <a:solidFill>
                  <a:schemeClr val="dk1"/>
                </a:solidFill>
                <a:latin typeface="Garamond"/>
                <a:ea typeface="Garamond"/>
                <a:cs typeface="Garamond"/>
                <a:sym typeface="Garamond"/>
              </a:rPr>
              <a:t>Select University Chapters</a:t>
            </a:r>
          </a:p>
        </p:txBody>
      </p:sp>
      <p:sp>
        <p:nvSpPr>
          <p:cNvPr id="295" name="Shape 295"/>
          <p:cNvSpPr/>
          <p:nvPr/>
        </p:nvSpPr>
        <p:spPr>
          <a:xfrm>
            <a:off x="1633538" y="6394450"/>
            <a:ext cx="6638925" cy="396875"/>
          </a:xfrm>
          <a:prstGeom prst="rect">
            <a:avLst/>
          </a:prstGeom>
          <a:noFill/>
          <a:ln>
            <a:noFill/>
          </a:ln>
        </p:spPr>
        <p:txBody>
          <a:bodyPr wrap="square" lIns="91425" tIns="90000" rIns="91425" bIns="90000" anchor="t" anchorCtr="0">
            <a:noAutofit/>
          </a:bodyPr>
          <a:lstStyle/>
          <a:p>
            <a:pPr marL="0" marR="0" lvl="0" indent="0" algn="ctr" rtl="0">
              <a:spcBef>
                <a:spcPts val="0"/>
              </a:spcBef>
              <a:spcAft>
                <a:spcPts val="0"/>
              </a:spcAft>
              <a:buNone/>
            </a:pPr>
            <a:r>
              <a:rPr lang="en-US" sz="1400">
                <a:solidFill>
                  <a:srgbClr val="000000"/>
                </a:solidFill>
                <a:latin typeface="Garamond"/>
                <a:ea typeface="Garamond"/>
                <a:cs typeface="Garamond"/>
                <a:sym typeface="Garamond"/>
              </a:rPr>
              <a:t>All chapters are officially recognized student clubs at their local universities.</a:t>
            </a:r>
          </a:p>
        </p:txBody>
      </p:sp>
      <p:sp>
        <p:nvSpPr>
          <p:cNvPr id="296" name="Shape 296"/>
          <p:cNvSpPr txBox="1"/>
          <p:nvPr/>
        </p:nvSpPr>
        <p:spPr>
          <a:xfrm>
            <a:off x="7099300" y="6356350"/>
            <a:ext cx="2311400" cy="365125"/>
          </a:xfrm>
          <a:prstGeom prst="rect">
            <a:avLst/>
          </a:prstGeom>
          <a:noFill/>
          <a:ln>
            <a:noFill/>
          </a:ln>
        </p:spPr>
        <p:txBody>
          <a:bodyPr wrap="square" lIns="91425" tIns="45700" rIns="91425" bIns="45700" anchor="ctr" anchorCtr="0">
            <a:noAutofit/>
          </a:bodyPr>
          <a:lstStyle/>
          <a:p>
            <a:pPr marL="0" marR="0" lvl="0" indent="-76200" algn="r" rtl="0">
              <a:lnSpc>
                <a:spcPct val="100000"/>
              </a:lnSpc>
              <a:spcBef>
                <a:spcPts val="0"/>
              </a:spcBef>
              <a:spcAft>
                <a:spcPts val="0"/>
              </a:spcAft>
              <a:buClr>
                <a:srgbClr val="898989"/>
              </a:buClr>
              <a:buSzPts val="1200"/>
              <a:buFont typeface="Arial"/>
              <a:buNone/>
            </a:pPr>
            <a:fld id="{00000000-1234-1234-1234-123412341234}" type="slidenum">
              <a:rPr lang="en-US" sz="1200" b="0" i="0" u="none" strike="noStrike" cap="none">
                <a:solidFill>
                  <a:srgbClr val="898989"/>
                </a:solidFill>
                <a:latin typeface="Arial"/>
                <a:ea typeface="Arial"/>
                <a:cs typeface="Arial"/>
                <a:sym typeface="Arial"/>
              </a:rPr>
              <a:t>8</a:t>
            </a:fld>
            <a:endParaRPr lang="en-US" sz="1200" b="0" i="0" u="none" strike="noStrike" cap="none">
              <a:solidFill>
                <a:srgbClr val="898989"/>
              </a:solidFill>
              <a:latin typeface="Arial"/>
              <a:ea typeface="Arial"/>
              <a:cs typeface="Arial"/>
              <a:sym typeface="Arial"/>
            </a:endParaRPr>
          </a:p>
        </p:txBody>
      </p:sp>
      <p:pic>
        <p:nvPicPr>
          <p:cNvPr id="297" name="Shape 29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52400" y="1146175"/>
            <a:ext cx="9601202" cy="4549967"/>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
      <a:dk1>
        <a:srgbClr val="000000"/>
      </a:dk1>
      <a:lt1>
        <a:srgbClr val="FFFFFF"/>
      </a:lt1>
      <a:dk2>
        <a:srgbClr val="3F1617"/>
      </a:dk2>
      <a:lt2>
        <a:srgbClr val="81000C"/>
      </a:lt2>
      <a:accent1>
        <a:srgbClr val="E2E2E2"/>
      </a:accent1>
      <a:accent2>
        <a:srgbClr val="E20000"/>
      </a:accent2>
      <a:accent3>
        <a:srgbClr val="FFFFFF"/>
      </a:accent3>
      <a:accent4>
        <a:srgbClr val="000000"/>
      </a:accent4>
      <a:accent5>
        <a:srgbClr val="EEEEEE"/>
      </a:accent5>
      <a:accent6>
        <a:srgbClr val="CD0000"/>
      </a:accent6>
      <a:hlink>
        <a:srgbClr val="BF3619"/>
      </a:hlink>
      <a:folHlink>
        <a:srgbClr val="A1111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
      <a:dk1>
        <a:srgbClr val="000000"/>
      </a:dk1>
      <a:lt1>
        <a:srgbClr val="FFFFFF"/>
      </a:lt1>
      <a:dk2>
        <a:srgbClr val="3F1617"/>
      </a:dk2>
      <a:lt2>
        <a:srgbClr val="81000C"/>
      </a:lt2>
      <a:accent1>
        <a:srgbClr val="E2E2E2"/>
      </a:accent1>
      <a:accent2>
        <a:srgbClr val="E20000"/>
      </a:accent2>
      <a:accent3>
        <a:srgbClr val="FFFFFF"/>
      </a:accent3>
      <a:accent4>
        <a:srgbClr val="000000"/>
      </a:accent4>
      <a:accent5>
        <a:srgbClr val="EEEEEE"/>
      </a:accent5>
      <a:accent6>
        <a:srgbClr val="CD0000"/>
      </a:accent6>
      <a:hlink>
        <a:srgbClr val="BF3619"/>
      </a:hlink>
      <a:folHlink>
        <a:srgbClr val="A1111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3F1617"/>
      </a:dk2>
      <a:lt2>
        <a:srgbClr val="81000C"/>
      </a:lt2>
      <a:accent1>
        <a:srgbClr val="E2E2E2"/>
      </a:accent1>
      <a:accent2>
        <a:srgbClr val="E20000"/>
      </a:accent2>
      <a:accent3>
        <a:srgbClr val="FFFFFF"/>
      </a:accent3>
      <a:accent4>
        <a:srgbClr val="000000"/>
      </a:accent4>
      <a:accent5>
        <a:srgbClr val="EEEEEE"/>
      </a:accent5>
      <a:accent6>
        <a:srgbClr val="CD0000"/>
      </a:accent6>
      <a:hlink>
        <a:srgbClr val="BF3619"/>
      </a:hlink>
      <a:folHlink>
        <a:srgbClr val="A1111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2665</TotalTime>
  <Words>2102</Words>
  <Application>Microsoft Macintosh PowerPoint</Application>
  <PresentationFormat>A4 Paper (210x297 mm)</PresentationFormat>
  <Paragraphs>199</Paragraphs>
  <Slides>19</Slides>
  <Notes>18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Calibri</vt:lpstr>
      <vt:lpstr>Courier New</vt:lpstr>
      <vt:lpstr>Garamond</vt:lpstr>
      <vt:lpstr>Noto Sans Symbols</vt:lpstr>
      <vt:lpstr>Times New Roman</vt:lpstr>
      <vt:lpstr>Arial</vt:lpstr>
      <vt:lpstr>Custom Design</vt:lpstr>
      <vt:lpstr>blank</vt:lpstr>
      <vt:lpstr>1_Custom Design</vt:lpstr>
      <vt:lpstr>Global China Connection 2018 Introduction </vt:lpstr>
      <vt:lpstr>PowerPoint Presentation</vt:lpstr>
      <vt:lpstr>Who We Are</vt:lpstr>
      <vt:lpstr>How We Work</vt:lpstr>
      <vt:lpstr>How We Work</vt:lpstr>
      <vt:lpstr>Where We Are Headed</vt:lpstr>
      <vt:lpstr>Senior Advisors</vt:lpstr>
      <vt:lpstr>Our Supporters</vt:lpstr>
      <vt:lpstr>Select University Chapters</vt:lpstr>
      <vt:lpstr>Major Events</vt:lpstr>
      <vt:lpstr>Local Events</vt:lpstr>
      <vt:lpstr>Personal Stories </vt:lpstr>
      <vt:lpstr>PowerPoint Presentation</vt:lpstr>
      <vt:lpstr>PowerPoint Presentation</vt:lpstr>
      <vt:lpstr>PowerPoint Presentation</vt:lpstr>
      <vt:lpstr>PowerPoint Presentation</vt:lpstr>
      <vt:lpstr>PowerPoint Presentation</vt:lpstr>
      <vt:lpstr>And we’re just getting started.</vt:lpstr>
      <vt:lpstr>PowerPoint Presentation</vt:lpstr>
    </vt:vector>
  </TitlesOfParts>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China Connection Strategic Partnership </dc:title>
  <cp:lastModifiedBy>yihaoooo@gmail.com</cp:lastModifiedBy>
  <cp:revision>16</cp:revision>
  <cp:lastPrinted>2018-01-31T03:18:35Z</cp:lastPrinted>
  <dcterms:modified xsi:type="dcterms:W3CDTF">2018-05-07T17:48:22Z</dcterms:modified>
</cp:coreProperties>
</file>